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notesMasters/notesMaster1.xml" ContentType="application/vnd.openxmlformats-officedocument.presentationml.notesMaster+xml"/>
  <Override PartName="/ppt/notesMasters/_rels/notes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_rels/notesSlide2.xml.rels" ContentType="application/vnd.openxmlformats-package.relationships+xml"/>
  <Override PartName="/ppt/notesSlides/_rels/notesSlide3.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notesSlides/_rels/notesSlide10.xml.rels" ContentType="application/vnd.openxmlformats-package.relationships+xml"/>
  <Override PartName="/ppt/notesSlides/_rels/notesSlide6.xml.rels" ContentType="application/vnd.openxmlformats-package.relationships+xml"/>
  <Override PartName="/ppt/notesSlides/_rels/notesSlide7.xml.rels" ContentType="application/vnd.openxmlformats-package.relationships+xml"/>
  <Override PartName="/ppt/notesSlides/_rels/notesSlide8.xml.rels" ContentType="application/vnd.openxmlformats-package.relationships+xml"/>
  <Override PartName="/ppt/notesSlides/_rels/notesSlide9.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media/image3.png" ContentType="image/png"/>
  <Override PartName="/ppt/media/image1.jpeg" ContentType="image/jpeg"/>
  <Override PartName="/ppt/media/image2.png" ContentType="image/png"/>
  <Override PartName="/ppt/media/image4.png" ContentType="image/png"/>
  <Override PartName="/ppt/media/image5.png" ContentType="image/png"/>
  <Override PartName="/ppt/media/image6.png" ContentType="image/png"/>
  <Override PartName="/ppt/media/image7.png" ContentType="image/png"/>
  <Override PartName="/ppt/media/image8.png" ContentType="image/png"/>
  <Override PartName="/ppt/media/image9.png" ContentType="image/png"/>
  <Override PartName="/ppt/media/image10.png" ContentType="image/png"/>
  <Override PartName="/ppt/media/image11.png" ContentType="image/png"/>
  <Override PartName="/ppt/media/image12.png" ContentType="image/png"/>
  <Override PartName="/ppt/media/image13.png" ContentType="image/png"/>
  <Override PartName="/ppt/media/image14.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x="12193587"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Arial"/>
              </a:rPr>
              <a:t>Klicka för att flytta sidan</a:t>
            </a:r>
            <a:endParaRPr b="0" lang="sv-SE" sz="4400" spc="-1" strike="noStrike">
              <a:latin typeface="Arial"/>
            </a:endParaRPr>
          </a:p>
        </p:txBody>
      </p:sp>
      <p:sp>
        <p:nvSpPr>
          <p:cNvPr id="123"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Arial"/>
              </a:rPr>
              <a:t>Klicka för att redigera anteckningarnas format</a:t>
            </a:r>
            <a:endParaRPr b="0" lang="sv-SE" sz="2000" spc="-1" strike="noStrike">
              <a:latin typeface="Arial"/>
            </a:endParaRPr>
          </a:p>
        </p:txBody>
      </p:sp>
      <p:sp>
        <p:nvSpPr>
          <p:cNvPr id="124"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Times New Roman"/>
              </a:rPr>
              <a:t> </a:t>
            </a:r>
            <a:endParaRPr b="0" lang="sv-SE" sz="1400" spc="-1" strike="noStrike">
              <a:latin typeface="Times New Roman"/>
            </a:endParaRPr>
          </a:p>
        </p:txBody>
      </p:sp>
      <p:sp>
        <p:nvSpPr>
          <p:cNvPr id="125"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Times New Roman"/>
              </a:rPr>
              <a:t> </a:t>
            </a:r>
            <a:endParaRPr b="0" lang="sv-SE" sz="1400" spc="-1" strike="noStrike">
              <a:latin typeface="Times New Roman"/>
            </a:endParaRPr>
          </a:p>
        </p:txBody>
      </p:sp>
      <p:sp>
        <p:nvSpPr>
          <p:cNvPr id="126"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Times New Roman"/>
              </a:rPr>
              <a:t> </a:t>
            </a:r>
            <a:endParaRPr b="0" lang="sv-SE" sz="1400" spc="-1" strike="noStrike">
              <a:latin typeface="Times New Roman"/>
            </a:endParaRPr>
          </a:p>
        </p:txBody>
      </p:sp>
      <p:sp>
        <p:nvSpPr>
          <p:cNvPr id="127"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AAA92751-29FB-40DA-A5D8-C81DF732CDC7}" type="slidenum">
              <a:rPr b="0" lang="sv-SE" sz="1400" spc="-1" strike="noStrike">
                <a:latin typeface="Times New Roman"/>
              </a:rPr>
              <a:t>1</a:t>
            </a:fld>
            <a:endParaRPr b="0" lang="sv-S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PlaceHolder 1"/>
          <p:cNvSpPr>
            <a:spLocks noGrp="1"/>
          </p:cNvSpPr>
          <p:nvPr>
            <p:ph type="sldImg"/>
          </p:nvPr>
        </p:nvSpPr>
        <p:spPr>
          <a:xfrm>
            <a:off x="380880" y="694800"/>
            <a:ext cx="6094440" cy="3427560"/>
          </a:xfrm>
          <a:prstGeom prst="rect">
            <a:avLst/>
          </a:prstGeom>
        </p:spPr>
      </p:sp>
      <p:sp>
        <p:nvSpPr>
          <p:cNvPr id="191" name="PlaceHolder 2"/>
          <p:cNvSpPr>
            <a:spLocks noGrp="1"/>
          </p:cNvSpPr>
          <p:nvPr>
            <p:ph type="body"/>
          </p:nvPr>
        </p:nvSpPr>
        <p:spPr>
          <a:xfrm>
            <a:off x="685800" y="4343400"/>
            <a:ext cx="5484960" cy="4113360"/>
          </a:xfrm>
          <a:prstGeom prst="rect">
            <a:avLst/>
          </a:prstGeom>
        </p:spPr>
        <p:txBody>
          <a:bodyPr lIns="90000" rIns="90000" tIns="45000" bIns="45000">
            <a:noAutofit/>
          </a:bodyPr>
          <a:p>
            <a:endParaRPr b="0" lang="sv-SE" sz="2000" spc="-1" strike="noStrike">
              <a:latin typeface="Arial"/>
            </a:endParaRPr>
          </a:p>
        </p:txBody>
      </p:sp>
      <p:sp>
        <p:nvSpPr>
          <p:cNvPr id="192" name="CustomShape 3"/>
          <p:cNvSpPr/>
          <p:nvPr/>
        </p:nvSpPr>
        <p:spPr>
          <a:xfrm>
            <a:off x="3884760" y="8685360"/>
            <a:ext cx="2970360" cy="455760"/>
          </a:xfrm>
          <a:prstGeom prst="rect">
            <a:avLst/>
          </a:prstGeom>
          <a:noFill/>
          <a:ln>
            <a:noFill/>
          </a:ln>
        </p:spPr>
        <p:style>
          <a:lnRef idx="0"/>
          <a:fillRef idx="0"/>
          <a:effectRef idx="0"/>
          <a:fontRef idx="minor"/>
        </p:style>
        <p:txBody>
          <a:bodyPr lIns="90000" rIns="90000" tIns="45000" bIns="45000">
            <a:noAutofit/>
          </a:bodyPr>
          <a:p>
            <a:pPr>
              <a:lnSpc>
                <a:spcPct val="100000"/>
              </a:lnSpc>
            </a:pPr>
            <a:fld id="{A9BEB6AD-D4A1-4370-874B-866337B546B2}" type="slidenum">
              <a:rPr b="0" lang="sv-SE" sz="1800" spc="-1" strike="noStrike">
                <a:solidFill>
                  <a:srgbClr val="000000"/>
                </a:solidFill>
                <a:latin typeface="+mn-lt"/>
                <a:ea typeface="+mn-ea"/>
              </a:rPr>
              <a:t>&lt;nummer&gt;</a:t>
            </a:fld>
            <a:endParaRPr b="0" lang="sv-SE" sz="1800" spc="-1" strike="noStrike">
              <a:latin typeface="Arial"/>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PlaceHolder 1"/>
          <p:cNvSpPr>
            <a:spLocks noGrp="1"/>
          </p:cNvSpPr>
          <p:nvPr>
            <p:ph type="sldImg"/>
          </p:nvPr>
        </p:nvSpPr>
        <p:spPr>
          <a:xfrm>
            <a:off x="1107000" y="812520"/>
            <a:ext cx="5344200" cy="4007880"/>
          </a:xfrm>
          <a:prstGeom prst="rect">
            <a:avLst/>
          </a:prstGeom>
        </p:spPr>
      </p:sp>
      <p:sp>
        <p:nvSpPr>
          <p:cNvPr id="167" name="PlaceHolder 2"/>
          <p:cNvSpPr>
            <a:spLocks noGrp="1"/>
          </p:cNvSpPr>
          <p:nvPr>
            <p:ph type="body"/>
          </p:nvPr>
        </p:nvSpPr>
        <p:spPr>
          <a:xfrm>
            <a:off x="685800" y="4343400"/>
            <a:ext cx="5484960" cy="4113360"/>
          </a:xfrm>
          <a:prstGeom prst="rect">
            <a:avLst/>
          </a:prstGeom>
        </p:spPr>
        <p:txBody>
          <a:bodyPr lIns="90000" rIns="90000" tIns="45000" bIns="45000">
            <a:noAutofit/>
          </a:bodyPr>
          <a:p>
            <a:endParaRPr b="0" lang="sv-SE" sz="2000" spc="-1" strike="noStrike">
              <a:latin typeface="Arial"/>
            </a:endParaRPr>
          </a:p>
        </p:txBody>
      </p:sp>
      <p:sp>
        <p:nvSpPr>
          <p:cNvPr id="168" name="CustomShape 3"/>
          <p:cNvSpPr/>
          <p:nvPr/>
        </p:nvSpPr>
        <p:spPr>
          <a:xfrm>
            <a:off x="3884760" y="8685360"/>
            <a:ext cx="2970360" cy="455760"/>
          </a:xfrm>
          <a:prstGeom prst="rect">
            <a:avLst/>
          </a:prstGeom>
          <a:noFill/>
          <a:ln>
            <a:noFill/>
          </a:ln>
        </p:spPr>
        <p:style>
          <a:lnRef idx="0"/>
          <a:fillRef idx="0"/>
          <a:effectRef idx="0"/>
          <a:fontRef idx="minor"/>
        </p:style>
        <p:txBody>
          <a:bodyPr lIns="90000" rIns="90000" tIns="45000" bIns="45000">
            <a:noAutofit/>
          </a:bodyPr>
          <a:p>
            <a:pPr>
              <a:lnSpc>
                <a:spcPct val="100000"/>
              </a:lnSpc>
            </a:pPr>
            <a:fld id="{48F28CAD-A938-4E25-9906-A4C628E9163A}" type="slidenum">
              <a:rPr b="0" lang="sv-SE" sz="1800" spc="-1" strike="noStrike">
                <a:solidFill>
                  <a:srgbClr val="000000"/>
                </a:solidFill>
                <a:latin typeface="+mn-lt"/>
                <a:ea typeface="+mn-ea"/>
              </a:rPr>
              <a:t>&lt;nummer&gt;</a:t>
            </a:fld>
            <a:endParaRPr b="0" lang="sv-SE" sz="18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PlaceHolder 1"/>
          <p:cNvSpPr>
            <a:spLocks noGrp="1"/>
          </p:cNvSpPr>
          <p:nvPr>
            <p:ph type="sldImg"/>
          </p:nvPr>
        </p:nvSpPr>
        <p:spPr>
          <a:xfrm>
            <a:off x="380880" y="694800"/>
            <a:ext cx="6094440" cy="3427560"/>
          </a:xfrm>
          <a:prstGeom prst="rect">
            <a:avLst/>
          </a:prstGeom>
        </p:spPr>
      </p:sp>
      <p:sp>
        <p:nvSpPr>
          <p:cNvPr id="170" name="PlaceHolder 2"/>
          <p:cNvSpPr>
            <a:spLocks noGrp="1"/>
          </p:cNvSpPr>
          <p:nvPr>
            <p:ph type="body"/>
          </p:nvPr>
        </p:nvSpPr>
        <p:spPr>
          <a:xfrm>
            <a:off x="685800" y="4343400"/>
            <a:ext cx="5484960" cy="4113360"/>
          </a:xfrm>
          <a:prstGeom prst="rect">
            <a:avLst/>
          </a:prstGeom>
        </p:spPr>
        <p:txBody>
          <a:bodyPr lIns="90000" rIns="90000" tIns="45000" bIns="45000">
            <a:noAutofit/>
          </a:bodyPr>
          <a:p>
            <a:endParaRPr b="0" lang="sv-SE" sz="2000" spc="-1" strike="noStrike">
              <a:latin typeface="Arial"/>
            </a:endParaRPr>
          </a:p>
        </p:txBody>
      </p:sp>
      <p:sp>
        <p:nvSpPr>
          <p:cNvPr id="171" name="CustomShape 3"/>
          <p:cNvSpPr/>
          <p:nvPr/>
        </p:nvSpPr>
        <p:spPr>
          <a:xfrm>
            <a:off x="3884760" y="8685360"/>
            <a:ext cx="2970360" cy="455760"/>
          </a:xfrm>
          <a:prstGeom prst="rect">
            <a:avLst/>
          </a:prstGeom>
          <a:noFill/>
          <a:ln>
            <a:noFill/>
          </a:ln>
        </p:spPr>
        <p:style>
          <a:lnRef idx="0"/>
          <a:fillRef idx="0"/>
          <a:effectRef idx="0"/>
          <a:fontRef idx="minor"/>
        </p:style>
        <p:txBody>
          <a:bodyPr lIns="90000" rIns="90000" tIns="45000" bIns="45000">
            <a:noAutofit/>
          </a:bodyPr>
          <a:p>
            <a:pPr>
              <a:lnSpc>
                <a:spcPct val="100000"/>
              </a:lnSpc>
            </a:pPr>
            <a:fld id="{BFA42AFF-4D02-4EA7-85D9-67E4EB7833E4}" type="slidenum">
              <a:rPr b="0" lang="sv-SE" sz="1800" spc="-1" strike="noStrike">
                <a:solidFill>
                  <a:srgbClr val="000000"/>
                </a:solidFill>
                <a:latin typeface="+mn-lt"/>
                <a:ea typeface="+mn-ea"/>
              </a:rPr>
              <a:t>&lt;nummer&gt;</a:t>
            </a:fld>
            <a:endParaRPr b="0" lang="sv-SE" sz="18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PlaceHolder 1"/>
          <p:cNvSpPr>
            <a:spLocks noGrp="1"/>
          </p:cNvSpPr>
          <p:nvPr>
            <p:ph type="sldImg"/>
          </p:nvPr>
        </p:nvSpPr>
        <p:spPr>
          <a:xfrm>
            <a:off x="380880" y="694800"/>
            <a:ext cx="6094440" cy="3427560"/>
          </a:xfrm>
          <a:prstGeom prst="rect">
            <a:avLst/>
          </a:prstGeom>
        </p:spPr>
      </p:sp>
      <p:sp>
        <p:nvSpPr>
          <p:cNvPr id="173" name="PlaceHolder 2"/>
          <p:cNvSpPr>
            <a:spLocks noGrp="1"/>
          </p:cNvSpPr>
          <p:nvPr>
            <p:ph type="body"/>
          </p:nvPr>
        </p:nvSpPr>
        <p:spPr>
          <a:xfrm>
            <a:off x="685800" y="4343400"/>
            <a:ext cx="5484960" cy="4113360"/>
          </a:xfrm>
          <a:prstGeom prst="rect">
            <a:avLst/>
          </a:prstGeom>
        </p:spPr>
        <p:txBody>
          <a:bodyPr lIns="90000" rIns="90000" tIns="45000" bIns="45000">
            <a:noAutofit/>
          </a:bodyPr>
          <a:p>
            <a:endParaRPr b="0" lang="sv-SE" sz="2000" spc="-1" strike="noStrike">
              <a:latin typeface="Arial"/>
            </a:endParaRPr>
          </a:p>
        </p:txBody>
      </p:sp>
      <p:sp>
        <p:nvSpPr>
          <p:cNvPr id="174" name="CustomShape 3"/>
          <p:cNvSpPr/>
          <p:nvPr/>
        </p:nvSpPr>
        <p:spPr>
          <a:xfrm>
            <a:off x="3884760" y="8685360"/>
            <a:ext cx="2970360" cy="455760"/>
          </a:xfrm>
          <a:prstGeom prst="rect">
            <a:avLst/>
          </a:prstGeom>
          <a:noFill/>
          <a:ln>
            <a:noFill/>
          </a:ln>
        </p:spPr>
        <p:style>
          <a:lnRef idx="0"/>
          <a:fillRef idx="0"/>
          <a:effectRef idx="0"/>
          <a:fontRef idx="minor"/>
        </p:style>
        <p:txBody>
          <a:bodyPr lIns="90000" rIns="90000" tIns="45000" bIns="45000">
            <a:noAutofit/>
          </a:bodyPr>
          <a:p>
            <a:pPr>
              <a:lnSpc>
                <a:spcPct val="100000"/>
              </a:lnSpc>
            </a:pPr>
            <a:fld id="{0470CC8E-DBA5-4E4D-9F68-6B37ABECD860}" type="slidenum">
              <a:rPr b="0" lang="sv-SE" sz="1800" spc="-1" strike="noStrike">
                <a:solidFill>
                  <a:srgbClr val="000000"/>
                </a:solidFill>
                <a:latin typeface="+mn-lt"/>
                <a:ea typeface="+mn-ea"/>
              </a:rPr>
              <a:t>&lt;nummer&gt;</a:t>
            </a:fld>
            <a:endParaRPr b="0" lang="sv-SE" sz="1800" spc="-1" strike="noStrike">
              <a:latin typeface="Arial"/>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PlaceHolder 1"/>
          <p:cNvSpPr>
            <a:spLocks noGrp="1"/>
          </p:cNvSpPr>
          <p:nvPr>
            <p:ph type="sldImg"/>
          </p:nvPr>
        </p:nvSpPr>
        <p:spPr>
          <a:xfrm>
            <a:off x="380880" y="694800"/>
            <a:ext cx="6094440" cy="3427560"/>
          </a:xfrm>
          <a:prstGeom prst="rect">
            <a:avLst/>
          </a:prstGeom>
        </p:spPr>
      </p:sp>
      <p:sp>
        <p:nvSpPr>
          <p:cNvPr id="176" name="PlaceHolder 2"/>
          <p:cNvSpPr>
            <a:spLocks noGrp="1"/>
          </p:cNvSpPr>
          <p:nvPr>
            <p:ph type="body"/>
          </p:nvPr>
        </p:nvSpPr>
        <p:spPr>
          <a:xfrm>
            <a:off x="685800" y="4343400"/>
            <a:ext cx="5484960" cy="4113360"/>
          </a:xfrm>
          <a:prstGeom prst="rect">
            <a:avLst/>
          </a:prstGeom>
        </p:spPr>
        <p:txBody>
          <a:bodyPr lIns="90000" rIns="90000" tIns="45000" bIns="45000">
            <a:noAutofit/>
          </a:bodyPr>
          <a:p>
            <a:endParaRPr b="0" lang="sv-SE" sz="2000" spc="-1" strike="noStrike">
              <a:latin typeface="Arial"/>
            </a:endParaRPr>
          </a:p>
        </p:txBody>
      </p:sp>
      <p:sp>
        <p:nvSpPr>
          <p:cNvPr id="177" name="CustomShape 3"/>
          <p:cNvSpPr/>
          <p:nvPr/>
        </p:nvSpPr>
        <p:spPr>
          <a:xfrm>
            <a:off x="3884760" y="8685360"/>
            <a:ext cx="2970360" cy="455760"/>
          </a:xfrm>
          <a:prstGeom prst="rect">
            <a:avLst/>
          </a:prstGeom>
          <a:noFill/>
          <a:ln>
            <a:noFill/>
          </a:ln>
        </p:spPr>
        <p:style>
          <a:lnRef idx="0"/>
          <a:fillRef idx="0"/>
          <a:effectRef idx="0"/>
          <a:fontRef idx="minor"/>
        </p:style>
        <p:txBody>
          <a:bodyPr lIns="90000" rIns="90000" tIns="45000" bIns="45000">
            <a:noAutofit/>
          </a:bodyPr>
          <a:p>
            <a:pPr>
              <a:lnSpc>
                <a:spcPct val="100000"/>
              </a:lnSpc>
            </a:pPr>
            <a:fld id="{21929526-6488-47C3-BC9D-4996EFB77105}" type="slidenum">
              <a:rPr b="0" lang="sv-SE" sz="1800" spc="-1" strike="noStrike">
                <a:solidFill>
                  <a:srgbClr val="000000"/>
                </a:solidFill>
                <a:latin typeface="+mn-lt"/>
                <a:ea typeface="+mn-ea"/>
              </a:rPr>
              <a:t>&lt;nummer&gt;</a:t>
            </a:fld>
            <a:endParaRPr b="0" lang="sv-SE" sz="1800" spc="-1" strike="noStrike">
              <a:latin typeface="Arial"/>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PlaceHolder 1"/>
          <p:cNvSpPr>
            <a:spLocks noGrp="1"/>
          </p:cNvSpPr>
          <p:nvPr>
            <p:ph type="sldImg"/>
          </p:nvPr>
        </p:nvSpPr>
        <p:spPr>
          <a:xfrm>
            <a:off x="380880" y="694800"/>
            <a:ext cx="6094440" cy="3427560"/>
          </a:xfrm>
          <a:prstGeom prst="rect">
            <a:avLst/>
          </a:prstGeom>
        </p:spPr>
      </p:sp>
      <p:sp>
        <p:nvSpPr>
          <p:cNvPr id="179" name="PlaceHolder 2"/>
          <p:cNvSpPr>
            <a:spLocks noGrp="1"/>
          </p:cNvSpPr>
          <p:nvPr>
            <p:ph type="body"/>
          </p:nvPr>
        </p:nvSpPr>
        <p:spPr>
          <a:xfrm>
            <a:off x="685800" y="4343400"/>
            <a:ext cx="5484960" cy="4113360"/>
          </a:xfrm>
          <a:prstGeom prst="rect">
            <a:avLst/>
          </a:prstGeom>
        </p:spPr>
        <p:txBody>
          <a:bodyPr lIns="90000" rIns="90000" tIns="45000" bIns="45000">
            <a:noAutofit/>
          </a:bodyPr>
          <a:p>
            <a:endParaRPr b="0" lang="sv-SE" sz="2000" spc="-1" strike="noStrike">
              <a:latin typeface="Arial"/>
            </a:endParaRPr>
          </a:p>
        </p:txBody>
      </p:sp>
      <p:sp>
        <p:nvSpPr>
          <p:cNvPr id="180" name="CustomShape 3"/>
          <p:cNvSpPr/>
          <p:nvPr/>
        </p:nvSpPr>
        <p:spPr>
          <a:xfrm>
            <a:off x="3884760" y="8685360"/>
            <a:ext cx="2970360" cy="455760"/>
          </a:xfrm>
          <a:prstGeom prst="rect">
            <a:avLst/>
          </a:prstGeom>
          <a:noFill/>
          <a:ln>
            <a:noFill/>
          </a:ln>
        </p:spPr>
        <p:style>
          <a:lnRef idx="0"/>
          <a:fillRef idx="0"/>
          <a:effectRef idx="0"/>
          <a:fontRef idx="minor"/>
        </p:style>
        <p:txBody>
          <a:bodyPr lIns="90000" rIns="90000" tIns="45000" bIns="45000">
            <a:noAutofit/>
          </a:bodyPr>
          <a:p>
            <a:pPr>
              <a:lnSpc>
                <a:spcPct val="100000"/>
              </a:lnSpc>
            </a:pPr>
            <a:fld id="{287BC694-F1F8-49D1-BC6D-34C9003875E4}" type="slidenum">
              <a:rPr b="0" lang="sv-SE" sz="1800" spc="-1" strike="noStrike">
                <a:solidFill>
                  <a:srgbClr val="000000"/>
                </a:solidFill>
                <a:latin typeface="+mn-lt"/>
                <a:ea typeface="+mn-ea"/>
              </a:rPr>
              <a:t>&lt;nummer&gt;</a:t>
            </a:fld>
            <a:endParaRPr b="0" lang="sv-SE" sz="1800" spc="-1" strike="noStrike">
              <a:latin typeface="Arial"/>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PlaceHolder 1"/>
          <p:cNvSpPr>
            <a:spLocks noGrp="1"/>
          </p:cNvSpPr>
          <p:nvPr>
            <p:ph type="sldImg"/>
          </p:nvPr>
        </p:nvSpPr>
        <p:spPr>
          <a:xfrm>
            <a:off x="380880" y="694800"/>
            <a:ext cx="6094440" cy="3427560"/>
          </a:xfrm>
          <a:prstGeom prst="rect">
            <a:avLst/>
          </a:prstGeom>
        </p:spPr>
      </p:sp>
      <p:sp>
        <p:nvSpPr>
          <p:cNvPr id="182" name="PlaceHolder 2"/>
          <p:cNvSpPr>
            <a:spLocks noGrp="1"/>
          </p:cNvSpPr>
          <p:nvPr>
            <p:ph type="body"/>
          </p:nvPr>
        </p:nvSpPr>
        <p:spPr>
          <a:xfrm>
            <a:off x="685800" y="4343400"/>
            <a:ext cx="5484960" cy="4113360"/>
          </a:xfrm>
          <a:prstGeom prst="rect">
            <a:avLst/>
          </a:prstGeom>
        </p:spPr>
        <p:txBody>
          <a:bodyPr lIns="90000" rIns="90000" tIns="45000" bIns="45000">
            <a:noAutofit/>
          </a:bodyPr>
          <a:p>
            <a:endParaRPr b="0" lang="sv-SE" sz="2000" spc="-1" strike="noStrike">
              <a:latin typeface="Arial"/>
            </a:endParaRPr>
          </a:p>
        </p:txBody>
      </p:sp>
      <p:sp>
        <p:nvSpPr>
          <p:cNvPr id="183" name="CustomShape 3"/>
          <p:cNvSpPr/>
          <p:nvPr/>
        </p:nvSpPr>
        <p:spPr>
          <a:xfrm>
            <a:off x="3884760" y="8685360"/>
            <a:ext cx="2970360" cy="455760"/>
          </a:xfrm>
          <a:prstGeom prst="rect">
            <a:avLst/>
          </a:prstGeom>
          <a:noFill/>
          <a:ln>
            <a:noFill/>
          </a:ln>
        </p:spPr>
        <p:style>
          <a:lnRef idx="0"/>
          <a:fillRef idx="0"/>
          <a:effectRef idx="0"/>
          <a:fontRef idx="minor"/>
        </p:style>
        <p:txBody>
          <a:bodyPr lIns="90000" rIns="90000" tIns="45000" bIns="45000">
            <a:noAutofit/>
          </a:bodyPr>
          <a:p>
            <a:pPr>
              <a:lnSpc>
                <a:spcPct val="100000"/>
              </a:lnSpc>
            </a:pPr>
            <a:fld id="{59685AAE-777E-4222-BCE4-5CE9DA69D881}" type="slidenum">
              <a:rPr b="0" lang="sv-SE" sz="1800" spc="-1" strike="noStrike">
                <a:solidFill>
                  <a:srgbClr val="000000"/>
                </a:solidFill>
                <a:latin typeface="+mn-lt"/>
                <a:ea typeface="+mn-ea"/>
              </a:rPr>
              <a:t>&lt;nummer&gt;</a:t>
            </a:fld>
            <a:endParaRPr b="0" lang="sv-SE" sz="18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PlaceHolder 1"/>
          <p:cNvSpPr>
            <a:spLocks noGrp="1"/>
          </p:cNvSpPr>
          <p:nvPr>
            <p:ph type="sldImg"/>
          </p:nvPr>
        </p:nvSpPr>
        <p:spPr>
          <a:xfrm>
            <a:off x="380880" y="694800"/>
            <a:ext cx="6094440" cy="3427560"/>
          </a:xfrm>
          <a:prstGeom prst="rect">
            <a:avLst/>
          </a:prstGeom>
        </p:spPr>
      </p:sp>
      <p:sp>
        <p:nvSpPr>
          <p:cNvPr id="185" name="PlaceHolder 2"/>
          <p:cNvSpPr>
            <a:spLocks noGrp="1"/>
          </p:cNvSpPr>
          <p:nvPr>
            <p:ph type="body"/>
          </p:nvPr>
        </p:nvSpPr>
        <p:spPr>
          <a:xfrm>
            <a:off x="685800" y="4343400"/>
            <a:ext cx="5484960" cy="4113360"/>
          </a:xfrm>
          <a:prstGeom prst="rect">
            <a:avLst/>
          </a:prstGeom>
        </p:spPr>
        <p:txBody>
          <a:bodyPr lIns="90000" rIns="90000" tIns="45000" bIns="45000">
            <a:noAutofit/>
          </a:bodyPr>
          <a:p>
            <a:endParaRPr b="0" lang="sv-SE" sz="2000" spc="-1" strike="noStrike">
              <a:latin typeface="Arial"/>
            </a:endParaRPr>
          </a:p>
        </p:txBody>
      </p:sp>
      <p:sp>
        <p:nvSpPr>
          <p:cNvPr id="186" name="CustomShape 3"/>
          <p:cNvSpPr/>
          <p:nvPr/>
        </p:nvSpPr>
        <p:spPr>
          <a:xfrm>
            <a:off x="3884760" y="8685360"/>
            <a:ext cx="2970360" cy="455760"/>
          </a:xfrm>
          <a:prstGeom prst="rect">
            <a:avLst/>
          </a:prstGeom>
          <a:noFill/>
          <a:ln>
            <a:noFill/>
          </a:ln>
        </p:spPr>
        <p:style>
          <a:lnRef idx="0"/>
          <a:fillRef idx="0"/>
          <a:effectRef idx="0"/>
          <a:fontRef idx="minor"/>
        </p:style>
        <p:txBody>
          <a:bodyPr lIns="90000" rIns="90000" tIns="45000" bIns="45000">
            <a:noAutofit/>
          </a:bodyPr>
          <a:p>
            <a:pPr>
              <a:lnSpc>
                <a:spcPct val="100000"/>
              </a:lnSpc>
            </a:pPr>
            <a:fld id="{03A9AB38-E2B8-479D-B7CC-5E4D25A336C2}" type="slidenum">
              <a:rPr b="0" lang="sv-SE" sz="1800" spc="-1" strike="noStrike">
                <a:solidFill>
                  <a:srgbClr val="000000"/>
                </a:solidFill>
                <a:latin typeface="+mn-lt"/>
                <a:ea typeface="+mn-ea"/>
              </a:rPr>
              <a:t>&lt;nummer&gt;</a:t>
            </a:fld>
            <a:endParaRPr b="0" lang="sv-SE" sz="1800" spc="-1" strike="noStrike">
              <a:latin typeface="Arial"/>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PlaceHolder 1"/>
          <p:cNvSpPr>
            <a:spLocks noGrp="1"/>
          </p:cNvSpPr>
          <p:nvPr>
            <p:ph type="sldImg"/>
          </p:nvPr>
        </p:nvSpPr>
        <p:spPr>
          <a:xfrm>
            <a:off x="380880" y="694800"/>
            <a:ext cx="6094440" cy="3427560"/>
          </a:xfrm>
          <a:prstGeom prst="rect">
            <a:avLst/>
          </a:prstGeom>
        </p:spPr>
      </p:sp>
      <p:sp>
        <p:nvSpPr>
          <p:cNvPr id="188" name="PlaceHolder 2"/>
          <p:cNvSpPr>
            <a:spLocks noGrp="1"/>
          </p:cNvSpPr>
          <p:nvPr>
            <p:ph type="body"/>
          </p:nvPr>
        </p:nvSpPr>
        <p:spPr>
          <a:xfrm>
            <a:off x="685800" y="4343400"/>
            <a:ext cx="5484960" cy="4113360"/>
          </a:xfrm>
          <a:prstGeom prst="rect">
            <a:avLst/>
          </a:prstGeom>
        </p:spPr>
        <p:txBody>
          <a:bodyPr lIns="90000" rIns="90000" tIns="45000" bIns="45000">
            <a:noAutofit/>
          </a:bodyPr>
          <a:p>
            <a:endParaRPr b="0" lang="sv-SE" sz="2000" spc="-1" strike="noStrike">
              <a:latin typeface="Arial"/>
            </a:endParaRPr>
          </a:p>
        </p:txBody>
      </p:sp>
      <p:sp>
        <p:nvSpPr>
          <p:cNvPr id="189" name="CustomShape 3"/>
          <p:cNvSpPr/>
          <p:nvPr/>
        </p:nvSpPr>
        <p:spPr>
          <a:xfrm>
            <a:off x="3884760" y="8685360"/>
            <a:ext cx="2970360" cy="455760"/>
          </a:xfrm>
          <a:prstGeom prst="rect">
            <a:avLst/>
          </a:prstGeom>
          <a:noFill/>
          <a:ln>
            <a:noFill/>
          </a:ln>
        </p:spPr>
        <p:style>
          <a:lnRef idx="0"/>
          <a:fillRef idx="0"/>
          <a:effectRef idx="0"/>
          <a:fontRef idx="minor"/>
        </p:style>
        <p:txBody>
          <a:bodyPr lIns="90000" rIns="90000" tIns="45000" bIns="45000">
            <a:noAutofit/>
          </a:bodyPr>
          <a:p>
            <a:pPr>
              <a:lnSpc>
                <a:spcPct val="100000"/>
              </a:lnSpc>
            </a:pPr>
            <a:fld id="{934BD119-1946-45A8-9A35-04807247BF1E}" type="slidenum">
              <a:rPr b="0" lang="sv-SE" sz="1800" spc="-1" strike="noStrike">
                <a:solidFill>
                  <a:srgbClr val="000000"/>
                </a:solidFill>
                <a:latin typeface="+mn-lt"/>
                <a:ea typeface="+mn-ea"/>
              </a:rPr>
              <a:t>&lt;nummer&gt;</a:t>
            </a:fld>
            <a:endParaRPr b="0" lang="sv-SE" sz="18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24" name="PlaceHolder 2"/>
          <p:cNvSpPr>
            <a:spLocks noGrp="1"/>
          </p:cNvSpPr>
          <p:nvPr>
            <p:ph type="body"/>
          </p:nvPr>
        </p:nvSpPr>
        <p:spPr>
          <a:xfrm>
            <a:off x="609480" y="1604520"/>
            <a:ext cx="10973520" cy="1896840"/>
          </a:xfrm>
          <a:prstGeom prst="rect">
            <a:avLst/>
          </a:prstGeom>
        </p:spPr>
        <p:txBody>
          <a:bodyPr lIns="0" rIns="0" tIns="0" bIns="0">
            <a:normAutofit/>
          </a:bodyPr>
          <a:p>
            <a:endParaRPr b="0" lang="sv-SE" sz="3200" spc="-1" strike="noStrike">
              <a:latin typeface="Arial"/>
            </a:endParaRPr>
          </a:p>
        </p:txBody>
      </p:sp>
      <p:sp>
        <p:nvSpPr>
          <p:cNvPr id="25" name="PlaceHolder 3"/>
          <p:cNvSpPr>
            <a:spLocks noGrp="1"/>
          </p:cNvSpPr>
          <p:nvPr>
            <p:ph type="body"/>
          </p:nvPr>
        </p:nvSpPr>
        <p:spPr>
          <a:xfrm>
            <a:off x="609480" y="3682080"/>
            <a:ext cx="1097352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27" name="PlaceHolder 2"/>
          <p:cNvSpPr>
            <a:spLocks noGrp="1"/>
          </p:cNvSpPr>
          <p:nvPr>
            <p:ph type="body"/>
          </p:nvPr>
        </p:nvSpPr>
        <p:spPr>
          <a:xfrm>
            <a:off x="609480" y="1604520"/>
            <a:ext cx="5355000" cy="1896840"/>
          </a:xfrm>
          <a:prstGeom prst="rect">
            <a:avLst/>
          </a:prstGeom>
        </p:spPr>
        <p:txBody>
          <a:bodyPr lIns="0" rIns="0" tIns="0" bIns="0">
            <a:normAutofit/>
          </a:bodyPr>
          <a:p>
            <a:endParaRPr b="0" lang="sv-SE" sz="3200" spc="-1" strike="noStrike">
              <a:latin typeface="Arial"/>
            </a:endParaRPr>
          </a:p>
        </p:txBody>
      </p:sp>
      <p:sp>
        <p:nvSpPr>
          <p:cNvPr id="28" name="PlaceHolder 3"/>
          <p:cNvSpPr>
            <a:spLocks noGrp="1"/>
          </p:cNvSpPr>
          <p:nvPr>
            <p:ph type="body"/>
          </p:nvPr>
        </p:nvSpPr>
        <p:spPr>
          <a:xfrm>
            <a:off x="6232680" y="1604520"/>
            <a:ext cx="5355000" cy="1896840"/>
          </a:xfrm>
          <a:prstGeom prst="rect">
            <a:avLst/>
          </a:prstGeom>
        </p:spPr>
        <p:txBody>
          <a:bodyPr lIns="0" rIns="0" tIns="0" bIns="0">
            <a:normAutofit/>
          </a:bodyPr>
          <a:p>
            <a:endParaRPr b="0" lang="sv-SE" sz="3200" spc="-1" strike="noStrike">
              <a:latin typeface="Arial"/>
            </a:endParaRPr>
          </a:p>
        </p:txBody>
      </p:sp>
      <p:sp>
        <p:nvSpPr>
          <p:cNvPr id="29" name="PlaceHolder 4"/>
          <p:cNvSpPr>
            <a:spLocks noGrp="1"/>
          </p:cNvSpPr>
          <p:nvPr>
            <p:ph type="body"/>
          </p:nvPr>
        </p:nvSpPr>
        <p:spPr>
          <a:xfrm>
            <a:off x="609480" y="3682080"/>
            <a:ext cx="5355000" cy="1896840"/>
          </a:xfrm>
          <a:prstGeom prst="rect">
            <a:avLst/>
          </a:prstGeom>
        </p:spPr>
        <p:txBody>
          <a:bodyPr lIns="0" rIns="0" tIns="0" bIns="0">
            <a:normAutofit/>
          </a:bodyPr>
          <a:p>
            <a:endParaRPr b="0" lang="sv-SE" sz="3200" spc="-1" strike="noStrike">
              <a:latin typeface="Arial"/>
            </a:endParaRPr>
          </a:p>
        </p:txBody>
      </p:sp>
      <p:sp>
        <p:nvSpPr>
          <p:cNvPr id="30" name="PlaceHolder 5"/>
          <p:cNvSpPr>
            <a:spLocks noGrp="1"/>
          </p:cNvSpPr>
          <p:nvPr>
            <p:ph type="body"/>
          </p:nvPr>
        </p:nvSpPr>
        <p:spPr>
          <a:xfrm>
            <a:off x="6232680" y="3682080"/>
            <a:ext cx="535500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32" name="PlaceHolder 2"/>
          <p:cNvSpPr>
            <a:spLocks noGrp="1"/>
          </p:cNvSpPr>
          <p:nvPr>
            <p:ph type="body"/>
          </p:nvPr>
        </p:nvSpPr>
        <p:spPr>
          <a:xfrm>
            <a:off x="609480" y="1604520"/>
            <a:ext cx="3533400" cy="1896840"/>
          </a:xfrm>
          <a:prstGeom prst="rect">
            <a:avLst/>
          </a:prstGeom>
        </p:spPr>
        <p:txBody>
          <a:bodyPr lIns="0" rIns="0" tIns="0" bIns="0">
            <a:normAutofit/>
          </a:bodyPr>
          <a:p>
            <a:endParaRPr b="0" lang="sv-SE" sz="3200" spc="-1" strike="noStrike">
              <a:latin typeface="Arial"/>
            </a:endParaRPr>
          </a:p>
        </p:txBody>
      </p:sp>
      <p:sp>
        <p:nvSpPr>
          <p:cNvPr id="33" name="PlaceHolder 3"/>
          <p:cNvSpPr>
            <a:spLocks noGrp="1"/>
          </p:cNvSpPr>
          <p:nvPr>
            <p:ph type="body"/>
          </p:nvPr>
        </p:nvSpPr>
        <p:spPr>
          <a:xfrm>
            <a:off x="4320000" y="1604520"/>
            <a:ext cx="3533400" cy="1896840"/>
          </a:xfrm>
          <a:prstGeom prst="rect">
            <a:avLst/>
          </a:prstGeom>
        </p:spPr>
        <p:txBody>
          <a:bodyPr lIns="0" rIns="0" tIns="0" bIns="0">
            <a:normAutofit/>
          </a:bodyPr>
          <a:p>
            <a:endParaRPr b="0" lang="sv-SE" sz="3200" spc="-1" strike="noStrike">
              <a:latin typeface="Arial"/>
            </a:endParaRPr>
          </a:p>
        </p:txBody>
      </p:sp>
      <p:sp>
        <p:nvSpPr>
          <p:cNvPr id="34" name="PlaceHolder 4"/>
          <p:cNvSpPr>
            <a:spLocks noGrp="1"/>
          </p:cNvSpPr>
          <p:nvPr>
            <p:ph type="body"/>
          </p:nvPr>
        </p:nvSpPr>
        <p:spPr>
          <a:xfrm>
            <a:off x="8030520" y="1604520"/>
            <a:ext cx="3533400" cy="1896840"/>
          </a:xfrm>
          <a:prstGeom prst="rect">
            <a:avLst/>
          </a:prstGeom>
        </p:spPr>
        <p:txBody>
          <a:bodyPr lIns="0" rIns="0" tIns="0" bIns="0">
            <a:normAutofit/>
          </a:bodyPr>
          <a:p>
            <a:endParaRPr b="0" lang="sv-SE" sz="3200" spc="-1" strike="noStrike">
              <a:latin typeface="Arial"/>
            </a:endParaRPr>
          </a:p>
        </p:txBody>
      </p:sp>
      <p:sp>
        <p:nvSpPr>
          <p:cNvPr id="35" name="PlaceHolder 5"/>
          <p:cNvSpPr>
            <a:spLocks noGrp="1"/>
          </p:cNvSpPr>
          <p:nvPr>
            <p:ph type="body"/>
          </p:nvPr>
        </p:nvSpPr>
        <p:spPr>
          <a:xfrm>
            <a:off x="609480" y="3682080"/>
            <a:ext cx="3533400" cy="1896840"/>
          </a:xfrm>
          <a:prstGeom prst="rect">
            <a:avLst/>
          </a:prstGeom>
        </p:spPr>
        <p:txBody>
          <a:bodyPr lIns="0" rIns="0" tIns="0" bIns="0">
            <a:normAutofit/>
          </a:bodyPr>
          <a:p>
            <a:endParaRPr b="0" lang="sv-SE" sz="3200" spc="-1" strike="noStrike">
              <a:latin typeface="Arial"/>
            </a:endParaRPr>
          </a:p>
        </p:txBody>
      </p:sp>
      <p:sp>
        <p:nvSpPr>
          <p:cNvPr id="36" name="PlaceHolder 6"/>
          <p:cNvSpPr>
            <a:spLocks noGrp="1"/>
          </p:cNvSpPr>
          <p:nvPr>
            <p:ph type="body"/>
          </p:nvPr>
        </p:nvSpPr>
        <p:spPr>
          <a:xfrm>
            <a:off x="4320000" y="3682080"/>
            <a:ext cx="3533400" cy="1896840"/>
          </a:xfrm>
          <a:prstGeom prst="rect">
            <a:avLst/>
          </a:prstGeom>
        </p:spPr>
        <p:txBody>
          <a:bodyPr lIns="0" rIns="0" tIns="0" bIns="0">
            <a:normAutofit/>
          </a:bodyPr>
          <a:p>
            <a:endParaRPr b="0" lang="sv-SE" sz="3200" spc="-1" strike="noStrike">
              <a:latin typeface="Arial"/>
            </a:endParaRPr>
          </a:p>
        </p:txBody>
      </p:sp>
      <p:sp>
        <p:nvSpPr>
          <p:cNvPr id="37" name="PlaceHolder 7"/>
          <p:cNvSpPr>
            <a:spLocks noGrp="1"/>
          </p:cNvSpPr>
          <p:nvPr>
            <p:ph type="body"/>
          </p:nvPr>
        </p:nvSpPr>
        <p:spPr>
          <a:xfrm>
            <a:off x="8030520" y="3682080"/>
            <a:ext cx="353340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45" name="PlaceHolder 2"/>
          <p:cNvSpPr>
            <a:spLocks noGrp="1"/>
          </p:cNvSpPr>
          <p:nvPr>
            <p:ph type="subTitle"/>
          </p:nvPr>
        </p:nvSpPr>
        <p:spPr>
          <a:xfrm>
            <a:off x="609480" y="1604520"/>
            <a:ext cx="10973520" cy="3977280"/>
          </a:xfrm>
          <a:prstGeom prst="rect">
            <a:avLst/>
          </a:prstGeom>
        </p:spPr>
        <p:txBody>
          <a:bodyPr lIns="0" rIns="0" tIns="0" bIns="0" anchor="ctr">
            <a:spAutoFit/>
          </a:bodyPr>
          <a:p>
            <a:pPr algn="ctr"/>
            <a:endParaRPr b="0" lang="sv-S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47" name="PlaceHolder 2"/>
          <p:cNvSpPr>
            <a:spLocks noGrp="1"/>
          </p:cNvSpPr>
          <p:nvPr>
            <p:ph type="body"/>
          </p:nvPr>
        </p:nvSpPr>
        <p:spPr>
          <a:xfrm>
            <a:off x="609480" y="1604520"/>
            <a:ext cx="10973520" cy="3977280"/>
          </a:xfrm>
          <a:prstGeom prst="rect">
            <a:avLst/>
          </a:prstGeom>
        </p:spPr>
        <p:txBody>
          <a:bodyPr lIns="0" rIns="0" tIns="0" bIns="0">
            <a:normAutofit/>
          </a:bodyPr>
          <a:p>
            <a:endParaRPr b="0" lang="sv-S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49" name="PlaceHolder 2"/>
          <p:cNvSpPr>
            <a:spLocks noGrp="1"/>
          </p:cNvSpPr>
          <p:nvPr>
            <p:ph type="body"/>
          </p:nvPr>
        </p:nvSpPr>
        <p:spPr>
          <a:xfrm>
            <a:off x="609480" y="1604520"/>
            <a:ext cx="5355000" cy="3977280"/>
          </a:xfrm>
          <a:prstGeom prst="rect">
            <a:avLst/>
          </a:prstGeom>
        </p:spPr>
        <p:txBody>
          <a:bodyPr lIns="0" rIns="0" tIns="0" bIns="0">
            <a:normAutofit/>
          </a:bodyPr>
          <a:p>
            <a:endParaRPr b="0" lang="sv-SE" sz="3200" spc="-1" strike="noStrike">
              <a:latin typeface="Arial"/>
            </a:endParaRPr>
          </a:p>
        </p:txBody>
      </p:sp>
      <p:sp>
        <p:nvSpPr>
          <p:cNvPr id="50" name="PlaceHolder 3"/>
          <p:cNvSpPr>
            <a:spLocks noGrp="1"/>
          </p:cNvSpPr>
          <p:nvPr>
            <p:ph type="body"/>
          </p:nvPr>
        </p:nvSpPr>
        <p:spPr>
          <a:xfrm>
            <a:off x="6232680" y="1604520"/>
            <a:ext cx="5355000" cy="3977280"/>
          </a:xfrm>
          <a:prstGeom prst="rect">
            <a:avLst/>
          </a:prstGeom>
        </p:spPr>
        <p:txBody>
          <a:bodyPr lIns="0" rIns="0" tIns="0" bIns="0">
            <a:normAutofit/>
          </a:bodyPr>
          <a:p>
            <a:endParaRPr b="0" lang="sv-S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609480" y="273600"/>
            <a:ext cx="10973520" cy="5307840"/>
          </a:xfrm>
          <a:prstGeom prst="rect">
            <a:avLst/>
          </a:prstGeom>
        </p:spPr>
        <p:txBody>
          <a:bodyPr lIns="0" rIns="0" tIns="0" bIns="0" anchor="ctr">
            <a:spAutoFit/>
          </a:bodyPr>
          <a:p>
            <a:pPr algn="ctr"/>
            <a:endParaRPr b="0" lang="sv-S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54" name="PlaceHolder 2"/>
          <p:cNvSpPr>
            <a:spLocks noGrp="1"/>
          </p:cNvSpPr>
          <p:nvPr>
            <p:ph type="body"/>
          </p:nvPr>
        </p:nvSpPr>
        <p:spPr>
          <a:xfrm>
            <a:off x="609480" y="1604520"/>
            <a:ext cx="5355000" cy="1896840"/>
          </a:xfrm>
          <a:prstGeom prst="rect">
            <a:avLst/>
          </a:prstGeom>
        </p:spPr>
        <p:txBody>
          <a:bodyPr lIns="0" rIns="0" tIns="0" bIns="0">
            <a:normAutofit/>
          </a:bodyPr>
          <a:p>
            <a:endParaRPr b="0" lang="sv-SE" sz="3200" spc="-1" strike="noStrike">
              <a:latin typeface="Arial"/>
            </a:endParaRPr>
          </a:p>
        </p:txBody>
      </p:sp>
      <p:sp>
        <p:nvSpPr>
          <p:cNvPr id="55" name="PlaceHolder 3"/>
          <p:cNvSpPr>
            <a:spLocks noGrp="1"/>
          </p:cNvSpPr>
          <p:nvPr>
            <p:ph type="body"/>
          </p:nvPr>
        </p:nvSpPr>
        <p:spPr>
          <a:xfrm>
            <a:off x="6232680" y="1604520"/>
            <a:ext cx="5355000" cy="3977280"/>
          </a:xfrm>
          <a:prstGeom prst="rect">
            <a:avLst/>
          </a:prstGeom>
        </p:spPr>
        <p:txBody>
          <a:bodyPr lIns="0" rIns="0" tIns="0" bIns="0">
            <a:normAutofit/>
          </a:bodyPr>
          <a:p>
            <a:endParaRPr b="0" lang="sv-SE" sz="3200" spc="-1" strike="noStrike">
              <a:latin typeface="Arial"/>
            </a:endParaRPr>
          </a:p>
        </p:txBody>
      </p:sp>
      <p:sp>
        <p:nvSpPr>
          <p:cNvPr id="56" name="PlaceHolder 4"/>
          <p:cNvSpPr>
            <a:spLocks noGrp="1"/>
          </p:cNvSpPr>
          <p:nvPr>
            <p:ph type="body"/>
          </p:nvPr>
        </p:nvSpPr>
        <p:spPr>
          <a:xfrm>
            <a:off x="609480" y="3682080"/>
            <a:ext cx="535500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3" name="PlaceHolder 2"/>
          <p:cNvSpPr>
            <a:spLocks noGrp="1"/>
          </p:cNvSpPr>
          <p:nvPr>
            <p:ph type="subTitle"/>
          </p:nvPr>
        </p:nvSpPr>
        <p:spPr>
          <a:xfrm>
            <a:off x="609480" y="1604520"/>
            <a:ext cx="10973520" cy="3977280"/>
          </a:xfrm>
          <a:prstGeom prst="rect">
            <a:avLst/>
          </a:prstGeom>
        </p:spPr>
        <p:txBody>
          <a:bodyPr lIns="0" rIns="0" tIns="0" bIns="0" anchor="ctr">
            <a:spAutoFit/>
          </a:bodyPr>
          <a:p>
            <a:pPr algn="ctr"/>
            <a:endParaRPr b="0" lang="sv-S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58" name="PlaceHolder 2"/>
          <p:cNvSpPr>
            <a:spLocks noGrp="1"/>
          </p:cNvSpPr>
          <p:nvPr>
            <p:ph type="body"/>
          </p:nvPr>
        </p:nvSpPr>
        <p:spPr>
          <a:xfrm>
            <a:off x="609480" y="1604520"/>
            <a:ext cx="5355000" cy="3977280"/>
          </a:xfrm>
          <a:prstGeom prst="rect">
            <a:avLst/>
          </a:prstGeom>
        </p:spPr>
        <p:txBody>
          <a:bodyPr lIns="0" rIns="0" tIns="0" bIns="0">
            <a:normAutofit/>
          </a:bodyPr>
          <a:p>
            <a:endParaRPr b="0" lang="sv-SE" sz="3200" spc="-1" strike="noStrike">
              <a:latin typeface="Arial"/>
            </a:endParaRPr>
          </a:p>
        </p:txBody>
      </p:sp>
      <p:sp>
        <p:nvSpPr>
          <p:cNvPr id="59" name="PlaceHolder 3"/>
          <p:cNvSpPr>
            <a:spLocks noGrp="1"/>
          </p:cNvSpPr>
          <p:nvPr>
            <p:ph type="body"/>
          </p:nvPr>
        </p:nvSpPr>
        <p:spPr>
          <a:xfrm>
            <a:off x="6232680" y="1604520"/>
            <a:ext cx="5355000" cy="1896840"/>
          </a:xfrm>
          <a:prstGeom prst="rect">
            <a:avLst/>
          </a:prstGeom>
        </p:spPr>
        <p:txBody>
          <a:bodyPr lIns="0" rIns="0" tIns="0" bIns="0">
            <a:normAutofit/>
          </a:bodyPr>
          <a:p>
            <a:endParaRPr b="0" lang="sv-SE" sz="3200" spc="-1" strike="noStrike">
              <a:latin typeface="Arial"/>
            </a:endParaRPr>
          </a:p>
        </p:txBody>
      </p:sp>
      <p:sp>
        <p:nvSpPr>
          <p:cNvPr id="60" name="PlaceHolder 4"/>
          <p:cNvSpPr>
            <a:spLocks noGrp="1"/>
          </p:cNvSpPr>
          <p:nvPr>
            <p:ph type="body"/>
          </p:nvPr>
        </p:nvSpPr>
        <p:spPr>
          <a:xfrm>
            <a:off x="6232680" y="3682080"/>
            <a:ext cx="535500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62" name="PlaceHolder 2"/>
          <p:cNvSpPr>
            <a:spLocks noGrp="1"/>
          </p:cNvSpPr>
          <p:nvPr>
            <p:ph type="body"/>
          </p:nvPr>
        </p:nvSpPr>
        <p:spPr>
          <a:xfrm>
            <a:off x="609480" y="1604520"/>
            <a:ext cx="5355000" cy="1896840"/>
          </a:xfrm>
          <a:prstGeom prst="rect">
            <a:avLst/>
          </a:prstGeom>
        </p:spPr>
        <p:txBody>
          <a:bodyPr lIns="0" rIns="0" tIns="0" bIns="0">
            <a:normAutofit/>
          </a:bodyPr>
          <a:p>
            <a:endParaRPr b="0" lang="sv-SE" sz="3200" spc="-1" strike="noStrike">
              <a:latin typeface="Arial"/>
            </a:endParaRPr>
          </a:p>
        </p:txBody>
      </p:sp>
      <p:sp>
        <p:nvSpPr>
          <p:cNvPr id="63" name="PlaceHolder 3"/>
          <p:cNvSpPr>
            <a:spLocks noGrp="1"/>
          </p:cNvSpPr>
          <p:nvPr>
            <p:ph type="body"/>
          </p:nvPr>
        </p:nvSpPr>
        <p:spPr>
          <a:xfrm>
            <a:off x="6232680" y="1604520"/>
            <a:ext cx="5355000" cy="1896840"/>
          </a:xfrm>
          <a:prstGeom prst="rect">
            <a:avLst/>
          </a:prstGeom>
        </p:spPr>
        <p:txBody>
          <a:bodyPr lIns="0" rIns="0" tIns="0" bIns="0">
            <a:normAutofit/>
          </a:bodyPr>
          <a:p>
            <a:endParaRPr b="0" lang="sv-SE" sz="3200" spc="-1" strike="noStrike">
              <a:latin typeface="Arial"/>
            </a:endParaRPr>
          </a:p>
        </p:txBody>
      </p:sp>
      <p:sp>
        <p:nvSpPr>
          <p:cNvPr id="64" name="PlaceHolder 4"/>
          <p:cNvSpPr>
            <a:spLocks noGrp="1"/>
          </p:cNvSpPr>
          <p:nvPr>
            <p:ph type="body"/>
          </p:nvPr>
        </p:nvSpPr>
        <p:spPr>
          <a:xfrm>
            <a:off x="609480" y="3682080"/>
            <a:ext cx="1097352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66" name="PlaceHolder 2"/>
          <p:cNvSpPr>
            <a:spLocks noGrp="1"/>
          </p:cNvSpPr>
          <p:nvPr>
            <p:ph type="body"/>
          </p:nvPr>
        </p:nvSpPr>
        <p:spPr>
          <a:xfrm>
            <a:off x="609480" y="1604520"/>
            <a:ext cx="10973520" cy="1896840"/>
          </a:xfrm>
          <a:prstGeom prst="rect">
            <a:avLst/>
          </a:prstGeom>
        </p:spPr>
        <p:txBody>
          <a:bodyPr lIns="0" rIns="0" tIns="0" bIns="0">
            <a:normAutofit/>
          </a:bodyPr>
          <a:p>
            <a:endParaRPr b="0" lang="sv-SE" sz="3200" spc="-1" strike="noStrike">
              <a:latin typeface="Arial"/>
            </a:endParaRPr>
          </a:p>
        </p:txBody>
      </p:sp>
      <p:sp>
        <p:nvSpPr>
          <p:cNvPr id="67" name="PlaceHolder 3"/>
          <p:cNvSpPr>
            <a:spLocks noGrp="1"/>
          </p:cNvSpPr>
          <p:nvPr>
            <p:ph type="body"/>
          </p:nvPr>
        </p:nvSpPr>
        <p:spPr>
          <a:xfrm>
            <a:off x="609480" y="3682080"/>
            <a:ext cx="1097352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69" name="PlaceHolder 2"/>
          <p:cNvSpPr>
            <a:spLocks noGrp="1"/>
          </p:cNvSpPr>
          <p:nvPr>
            <p:ph type="body"/>
          </p:nvPr>
        </p:nvSpPr>
        <p:spPr>
          <a:xfrm>
            <a:off x="609480" y="1604520"/>
            <a:ext cx="5355000" cy="1896840"/>
          </a:xfrm>
          <a:prstGeom prst="rect">
            <a:avLst/>
          </a:prstGeom>
        </p:spPr>
        <p:txBody>
          <a:bodyPr lIns="0" rIns="0" tIns="0" bIns="0">
            <a:normAutofit/>
          </a:bodyPr>
          <a:p>
            <a:endParaRPr b="0" lang="sv-SE" sz="3200" spc="-1" strike="noStrike">
              <a:latin typeface="Arial"/>
            </a:endParaRPr>
          </a:p>
        </p:txBody>
      </p:sp>
      <p:sp>
        <p:nvSpPr>
          <p:cNvPr id="70" name="PlaceHolder 3"/>
          <p:cNvSpPr>
            <a:spLocks noGrp="1"/>
          </p:cNvSpPr>
          <p:nvPr>
            <p:ph type="body"/>
          </p:nvPr>
        </p:nvSpPr>
        <p:spPr>
          <a:xfrm>
            <a:off x="6232680" y="1604520"/>
            <a:ext cx="5355000" cy="1896840"/>
          </a:xfrm>
          <a:prstGeom prst="rect">
            <a:avLst/>
          </a:prstGeom>
        </p:spPr>
        <p:txBody>
          <a:bodyPr lIns="0" rIns="0" tIns="0" bIns="0">
            <a:normAutofit/>
          </a:bodyPr>
          <a:p>
            <a:endParaRPr b="0" lang="sv-SE" sz="3200" spc="-1" strike="noStrike">
              <a:latin typeface="Arial"/>
            </a:endParaRPr>
          </a:p>
        </p:txBody>
      </p:sp>
      <p:sp>
        <p:nvSpPr>
          <p:cNvPr id="71" name="PlaceHolder 4"/>
          <p:cNvSpPr>
            <a:spLocks noGrp="1"/>
          </p:cNvSpPr>
          <p:nvPr>
            <p:ph type="body"/>
          </p:nvPr>
        </p:nvSpPr>
        <p:spPr>
          <a:xfrm>
            <a:off x="609480" y="3682080"/>
            <a:ext cx="5355000" cy="1896840"/>
          </a:xfrm>
          <a:prstGeom prst="rect">
            <a:avLst/>
          </a:prstGeom>
        </p:spPr>
        <p:txBody>
          <a:bodyPr lIns="0" rIns="0" tIns="0" bIns="0">
            <a:normAutofit/>
          </a:bodyPr>
          <a:p>
            <a:endParaRPr b="0" lang="sv-SE" sz="3200" spc="-1" strike="noStrike">
              <a:latin typeface="Arial"/>
            </a:endParaRPr>
          </a:p>
        </p:txBody>
      </p:sp>
      <p:sp>
        <p:nvSpPr>
          <p:cNvPr id="72" name="PlaceHolder 5"/>
          <p:cNvSpPr>
            <a:spLocks noGrp="1"/>
          </p:cNvSpPr>
          <p:nvPr>
            <p:ph type="body"/>
          </p:nvPr>
        </p:nvSpPr>
        <p:spPr>
          <a:xfrm>
            <a:off x="6232680" y="3682080"/>
            <a:ext cx="535500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74" name="PlaceHolder 2"/>
          <p:cNvSpPr>
            <a:spLocks noGrp="1"/>
          </p:cNvSpPr>
          <p:nvPr>
            <p:ph type="body"/>
          </p:nvPr>
        </p:nvSpPr>
        <p:spPr>
          <a:xfrm>
            <a:off x="609480" y="1604520"/>
            <a:ext cx="3533400" cy="1896840"/>
          </a:xfrm>
          <a:prstGeom prst="rect">
            <a:avLst/>
          </a:prstGeom>
        </p:spPr>
        <p:txBody>
          <a:bodyPr lIns="0" rIns="0" tIns="0" bIns="0">
            <a:normAutofit/>
          </a:bodyPr>
          <a:p>
            <a:endParaRPr b="0" lang="sv-SE" sz="3200" spc="-1" strike="noStrike">
              <a:latin typeface="Arial"/>
            </a:endParaRPr>
          </a:p>
        </p:txBody>
      </p:sp>
      <p:sp>
        <p:nvSpPr>
          <p:cNvPr id="75" name="PlaceHolder 3"/>
          <p:cNvSpPr>
            <a:spLocks noGrp="1"/>
          </p:cNvSpPr>
          <p:nvPr>
            <p:ph type="body"/>
          </p:nvPr>
        </p:nvSpPr>
        <p:spPr>
          <a:xfrm>
            <a:off x="4320000" y="1604520"/>
            <a:ext cx="3533400" cy="1896840"/>
          </a:xfrm>
          <a:prstGeom prst="rect">
            <a:avLst/>
          </a:prstGeom>
        </p:spPr>
        <p:txBody>
          <a:bodyPr lIns="0" rIns="0" tIns="0" bIns="0">
            <a:normAutofit/>
          </a:bodyPr>
          <a:p>
            <a:endParaRPr b="0" lang="sv-SE" sz="3200" spc="-1" strike="noStrike">
              <a:latin typeface="Arial"/>
            </a:endParaRPr>
          </a:p>
        </p:txBody>
      </p:sp>
      <p:sp>
        <p:nvSpPr>
          <p:cNvPr id="76" name="PlaceHolder 4"/>
          <p:cNvSpPr>
            <a:spLocks noGrp="1"/>
          </p:cNvSpPr>
          <p:nvPr>
            <p:ph type="body"/>
          </p:nvPr>
        </p:nvSpPr>
        <p:spPr>
          <a:xfrm>
            <a:off x="8030520" y="1604520"/>
            <a:ext cx="3533400" cy="1896840"/>
          </a:xfrm>
          <a:prstGeom prst="rect">
            <a:avLst/>
          </a:prstGeom>
        </p:spPr>
        <p:txBody>
          <a:bodyPr lIns="0" rIns="0" tIns="0" bIns="0">
            <a:normAutofit/>
          </a:bodyPr>
          <a:p>
            <a:endParaRPr b="0" lang="sv-SE" sz="3200" spc="-1" strike="noStrike">
              <a:latin typeface="Arial"/>
            </a:endParaRPr>
          </a:p>
        </p:txBody>
      </p:sp>
      <p:sp>
        <p:nvSpPr>
          <p:cNvPr id="77" name="PlaceHolder 5"/>
          <p:cNvSpPr>
            <a:spLocks noGrp="1"/>
          </p:cNvSpPr>
          <p:nvPr>
            <p:ph type="body"/>
          </p:nvPr>
        </p:nvSpPr>
        <p:spPr>
          <a:xfrm>
            <a:off x="609480" y="3682080"/>
            <a:ext cx="3533400" cy="1896840"/>
          </a:xfrm>
          <a:prstGeom prst="rect">
            <a:avLst/>
          </a:prstGeom>
        </p:spPr>
        <p:txBody>
          <a:bodyPr lIns="0" rIns="0" tIns="0" bIns="0">
            <a:normAutofit/>
          </a:bodyPr>
          <a:p>
            <a:endParaRPr b="0" lang="sv-SE" sz="3200" spc="-1" strike="noStrike">
              <a:latin typeface="Arial"/>
            </a:endParaRPr>
          </a:p>
        </p:txBody>
      </p:sp>
      <p:sp>
        <p:nvSpPr>
          <p:cNvPr id="78" name="PlaceHolder 6"/>
          <p:cNvSpPr>
            <a:spLocks noGrp="1"/>
          </p:cNvSpPr>
          <p:nvPr>
            <p:ph type="body"/>
          </p:nvPr>
        </p:nvSpPr>
        <p:spPr>
          <a:xfrm>
            <a:off x="4320000" y="3682080"/>
            <a:ext cx="3533400" cy="1896840"/>
          </a:xfrm>
          <a:prstGeom prst="rect">
            <a:avLst/>
          </a:prstGeom>
        </p:spPr>
        <p:txBody>
          <a:bodyPr lIns="0" rIns="0" tIns="0" bIns="0">
            <a:normAutofit/>
          </a:bodyPr>
          <a:p>
            <a:endParaRPr b="0" lang="sv-SE" sz="3200" spc="-1" strike="noStrike">
              <a:latin typeface="Arial"/>
            </a:endParaRPr>
          </a:p>
        </p:txBody>
      </p:sp>
      <p:sp>
        <p:nvSpPr>
          <p:cNvPr id="79" name="PlaceHolder 7"/>
          <p:cNvSpPr>
            <a:spLocks noGrp="1"/>
          </p:cNvSpPr>
          <p:nvPr>
            <p:ph type="body"/>
          </p:nvPr>
        </p:nvSpPr>
        <p:spPr>
          <a:xfrm>
            <a:off x="8030520" y="3682080"/>
            <a:ext cx="353340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6"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87" name="PlaceHolder 2"/>
          <p:cNvSpPr>
            <a:spLocks noGrp="1"/>
          </p:cNvSpPr>
          <p:nvPr>
            <p:ph type="subTitle"/>
          </p:nvPr>
        </p:nvSpPr>
        <p:spPr>
          <a:xfrm>
            <a:off x="609480" y="1604520"/>
            <a:ext cx="10973520" cy="3977280"/>
          </a:xfrm>
          <a:prstGeom prst="rect">
            <a:avLst/>
          </a:prstGeom>
        </p:spPr>
        <p:txBody>
          <a:bodyPr lIns="0" rIns="0" tIns="0" bIns="0" anchor="ctr">
            <a:spAutoFit/>
          </a:bodyPr>
          <a:p>
            <a:pPr algn="ctr"/>
            <a:endParaRPr b="0" lang="sv-SE"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89" name="PlaceHolder 2"/>
          <p:cNvSpPr>
            <a:spLocks noGrp="1"/>
          </p:cNvSpPr>
          <p:nvPr>
            <p:ph type="body"/>
          </p:nvPr>
        </p:nvSpPr>
        <p:spPr>
          <a:xfrm>
            <a:off x="609480" y="1604520"/>
            <a:ext cx="10973520" cy="3977280"/>
          </a:xfrm>
          <a:prstGeom prst="rect">
            <a:avLst/>
          </a:prstGeom>
        </p:spPr>
        <p:txBody>
          <a:bodyPr lIns="0" rIns="0" tIns="0" bIns="0">
            <a:normAutofit/>
          </a:bodyPr>
          <a:p>
            <a:endParaRPr b="0" lang="sv-SE"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91" name="PlaceHolder 2"/>
          <p:cNvSpPr>
            <a:spLocks noGrp="1"/>
          </p:cNvSpPr>
          <p:nvPr>
            <p:ph type="body"/>
          </p:nvPr>
        </p:nvSpPr>
        <p:spPr>
          <a:xfrm>
            <a:off x="609480" y="1604520"/>
            <a:ext cx="5355000" cy="3977280"/>
          </a:xfrm>
          <a:prstGeom prst="rect">
            <a:avLst/>
          </a:prstGeom>
        </p:spPr>
        <p:txBody>
          <a:bodyPr lIns="0" rIns="0" tIns="0" bIns="0">
            <a:normAutofit/>
          </a:bodyPr>
          <a:p>
            <a:endParaRPr b="0" lang="sv-SE" sz="3200" spc="-1" strike="noStrike">
              <a:latin typeface="Arial"/>
            </a:endParaRPr>
          </a:p>
        </p:txBody>
      </p:sp>
      <p:sp>
        <p:nvSpPr>
          <p:cNvPr id="92" name="PlaceHolder 3"/>
          <p:cNvSpPr>
            <a:spLocks noGrp="1"/>
          </p:cNvSpPr>
          <p:nvPr>
            <p:ph type="body"/>
          </p:nvPr>
        </p:nvSpPr>
        <p:spPr>
          <a:xfrm>
            <a:off x="6232680" y="1604520"/>
            <a:ext cx="5355000" cy="3977280"/>
          </a:xfrm>
          <a:prstGeom prst="rect">
            <a:avLst/>
          </a:prstGeom>
        </p:spPr>
        <p:txBody>
          <a:bodyPr lIns="0" rIns="0" tIns="0" bIns="0">
            <a:normAutofit/>
          </a:bodyPr>
          <a:p>
            <a:endParaRPr b="0" lang="sv-SE"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3"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5" name="PlaceHolder 2"/>
          <p:cNvSpPr>
            <a:spLocks noGrp="1"/>
          </p:cNvSpPr>
          <p:nvPr>
            <p:ph type="body"/>
          </p:nvPr>
        </p:nvSpPr>
        <p:spPr>
          <a:xfrm>
            <a:off x="609480" y="1604520"/>
            <a:ext cx="10973520" cy="3977280"/>
          </a:xfrm>
          <a:prstGeom prst="rect">
            <a:avLst/>
          </a:prstGeom>
        </p:spPr>
        <p:txBody>
          <a:bodyPr lIns="0" rIns="0" tIns="0" bIns="0">
            <a:normAutofit/>
          </a:bodyPr>
          <a:p>
            <a:endParaRPr b="0" lang="sv-SE"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4" name="PlaceHolder 1"/>
          <p:cNvSpPr>
            <a:spLocks noGrp="1"/>
          </p:cNvSpPr>
          <p:nvPr>
            <p:ph type="subTitle"/>
          </p:nvPr>
        </p:nvSpPr>
        <p:spPr>
          <a:xfrm>
            <a:off x="609480" y="273600"/>
            <a:ext cx="10973520" cy="5307840"/>
          </a:xfrm>
          <a:prstGeom prst="rect">
            <a:avLst/>
          </a:prstGeom>
        </p:spPr>
        <p:txBody>
          <a:bodyPr lIns="0" rIns="0" tIns="0" bIns="0" anchor="ctr">
            <a:spAutoFit/>
          </a:bodyPr>
          <a:p>
            <a:pPr algn="ctr"/>
            <a:endParaRPr b="0" lang="sv-SE"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96" name="PlaceHolder 2"/>
          <p:cNvSpPr>
            <a:spLocks noGrp="1"/>
          </p:cNvSpPr>
          <p:nvPr>
            <p:ph type="body"/>
          </p:nvPr>
        </p:nvSpPr>
        <p:spPr>
          <a:xfrm>
            <a:off x="609480" y="1604520"/>
            <a:ext cx="5355000" cy="1896840"/>
          </a:xfrm>
          <a:prstGeom prst="rect">
            <a:avLst/>
          </a:prstGeom>
        </p:spPr>
        <p:txBody>
          <a:bodyPr lIns="0" rIns="0" tIns="0" bIns="0">
            <a:normAutofit/>
          </a:bodyPr>
          <a:p>
            <a:endParaRPr b="0" lang="sv-SE" sz="3200" spc="-1" strike="noStrike">
              <a:latin typeface="Arial"/>
            </a:endParaRPr>
          </a:p>
        </p:txBody>
      </p:sp>
      <p:sp>
        <p:nvSpPr>
          <p:cNvPr id="97" name="PlaceHolder 3"/>
          <p:cNvSpPr>
            <a:spLocks noGrp="1"/>
          </p:cNvSpPr>
          <p:nvPr>
            <p:ph type="body"/>
          </p:nvPr>
        </p:nvSpPr>
        <p:spPr>
          <a:xfrm>
            <a:off x="6232680" y="1604520"/>
            <a:ext cx="5355000" cy="3977280"/>
          </a:xfrm>
          <a:prstGeom prst="rect">
            <a:avLst/>
          </a:prstGeom>
        </p:spPr>
        <p:txBody>
          <a:bodyPr lIns="0" rIns="0" tIns="0" bIns="0">
            <a:normAutofit/>
          </a:bodyPr>
          <a:p>
            <a:endParaRPr b="0" lang="sv-SE" sz="3200" spc="-1" strike="noStrike">
              <a:latin typeface="Arial"/>
            </a:endParaRPr>
          </a:p>
        </p:txBody>
      </p:sp>
      <p:sp>
        <p:nvSpPr>
          <p:cNvPr id="98" name="PlaceHolder 4"/>
          <p:cNvSpPr>
            <a:spLocks noGrp="1"/>
          </p:cNvSpPr>
          <p:nvPr>
            <p:ph type="body"/>
          </p:nvPr>
        </p:nvSpPr>
        <p:spPr>
          <a:xfrm>
            <a:off x="609480" y="3682080"/>
            <a:ext cx="535500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100" name="PlaceHolder 2"/>
          <p:cNvSpPr>
            <a:spLocks noGrp="1"/>
          </p:cNvSpPr>
          <p:nvPr>
            <p:ph type="body"/>
          </p:nvPr>
        </p:nvSpPr>
        <p:spPr>
          <a:xfrm>
            <a:off x="609480" y="1604520"/>
            <a:ext cx="5355000" cy="3977280"/>
          </a:xfrm>
          <a:prstGeom prst="rect">
            <a:avLst/>
          </a:prstGeom>
        </p:spPr>
        <p:txBody>
          <a:bodyPr lIns="0" rIns="0" tIns="0" bIns="0">
            <a:normAutofit/>
          </a:bodyPr>
          <a:p>
            <a:endParaRPr b="0" lang="sv-SE" sz="3200" spc="-1" strike="noStrike">
              <a:latin typeface="Arial"/>
            </a:endParaRPr>
          </a:p>
        </p:txBody>
      </p:sp>
      <p:sp>
        <p:nvSpPr>
          <p:cNvPr id="101" name="PlaceHolder 3"/>
          <p:cNvSpPr>
            <a:spLocks noGrp="1"/>
          </p:cNvSpPr>
          <p:nvPr>
            <p:ph type="body"/>
          </p:nvPr>
        </p:nvSpPr>
        <p:spPr>
          <a:xfrm>
            <a:off x="6232680" y="1604520"/>
            <a:ext cx="5355000" cy="1896840"/>
          </a:xfrm>
          <a:prstGeom prst="rect">
            <a:avLst/>
          </a:prstGeom>
        </p:spPr>
        <p:txBody>
          <a:bodyPr lIns="0" rIns="0" tIns="0" bIns="0">
            <a:normAutofit/>
          </a:bodyPr>
          <a:p>
            <a:endParaRPr b="0" lang="sv-SE" sz="3200" spc="-1" strike="noStrike">
              <a:latin typeface="Arial"/>
            </a:endParaRPr>
          </a:p>
        </p:txBody>
      </p:sp>
      <p:sp>
        <p:nvSpPr>
          <p:cNvPr id="102" name="PlaceHolder 4"/>
          <p:cNvSpPr>
            <a:spLocks noGrp="1"/>
          </p:cNvSpPr>
          <p:nvPr>
            <p:ph type="body"/>
          </p:nvPr>
        </p:nvSpPr>
        <p:spPr>
          <a:xfrm>
            <a:off x="6232680" y="3682080"/>
            <a:ext cx="535500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104" name="PlaceHolder 2"/>
          <p:cNvSpPr>
            <a:spLocks noGrp="1"/>
          </p:cNvSpPr>
          <p:nvPr>
            <p:ph type="body"/>
          </p:nvPr>
        </p:nvSpPr>
        <p:spPr>
          <a:xfrm>
            <a:off x="609480" y="1604520"/>
            <a:ext cx="5355000" cy="1896840"/>
          </a:xfrm>
          <a:prstGeom prst="rect">
            <a:avLst/>
          </a:prstGeom>
        </p:spPr>
        <p:txBody>
          <a:bodyPr lIns="0" rIns="0" tIns="0" bIns="0">
            <a:normAutofit/>
          </a:bodyPr>
          <a:p>
            <a:endParaRPr b="0" lang="sv-SE" sz="3200" spc="-1" strike="noStrike">
              <a:latin typeface="Arial"/>
            </a:endParaRPr>
          </a:p>
        </p:txBody>
      </p:sp>
      <p:sp>
        <p:nvSpPr>
          <p:cNvPr id="105" name="PlaceHolder 3"/>
          <p:cNvSpPr>
            <a:spLocks noGrp="1"/>
          </p:cNvSpPr>
          <p:nvPr>
            <p:ph type="body"/>
          </p:nvPr>
        </p:nvSpPr>
        <p:spPr>
          <a:xfrm>
            <a:off x="6232680" y="1604520"/>
            <a:ext cx="5355000" cy="1896840"/>
          </a:xfrm>
          <a:prstGeom prst="rect">
            <a:avLst/>
          </a:prstGeom>
        </p:spPr>
        <p:txBody>
          <a:bodyPr lIns="0" rIns="0" tIns="0" bIns="0">
            <a:normAutofit/>
          </a:bodyPr>
          <a:p>
            <a:endParaRPr b="0" lang="sv-SE" sz="3200" spc="-1" strike="noStrike">
              <a:latin typeface="Arial"/>
            </a:endParaRPr>
          </a:p>
        </p:txBody>
      </p:sp>
      <p:sp>
        <p:nvSpPr>
          <p:cNvPr id="106" name="PlaceHolder 4"/>
          <p:cNvSpPr>
            <a:spLocks noGrp="1"/>
          </p:cNvSpPr>
          <p:nvPr>
            <p:ph type="body"/>
          </p:nvPr>
        </p:nvSpPr>
        <p:spPr>
          <a:xfrm>
            <a:off x="609480" y="3682080"/>
            <a:ext cx="1097352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108" name="PlaceHolder 2"/>
          <p:cNvSpPr>
            <a:spLocks noGrp="1"/>
          </p:cNvSpPr>
          <p:nvPr>
            <p:ph type="body"/>
          </p:nvPr>
        </p:nvSpPr>
        <p:spPr>
          <a:xfrm>
            <a:off x="609480" y="1604520"/>
            <a:ext cx="10973520" cy="1896840"/>
          </a:xfrm>
          <a:prstGeom prst="rect">
            <a:avLst/>
          </a:prstGeom>
        </p:spPr>
        <p:txBody>
          <a:bodyPr lIns="0" rIns="0" tIns="0" bIns="0">
            <a:normAutofit/>
          </a:bodyPr>
          <a:p>
            <a:endParaRPr b="0" lang="sv-SE" sz="3200" spc="-1" strike="noStrike">
              <a:latin typeface="Arial"/>
            </a:endParaRPr>
          </a:p>
        </p:txBody>
      </p:sp>
      <p:sp>
        <p:nvSpPr>
          <p:cNvPr id="109" name="PlaceHolder 3"/>
          <p:cNvSpPr>
            <a:spLocks noGrp="1"/>
          </p:cNvSpPr>
          <p:nvPr>
            <p:ph type="body"/>
          </p:nvPr>
        </p:nvSpPr>
        <p:spPr>
          <a:xfrm>
            <a:off x="609480" y="3682080"/>
            <a:ext cx="1097352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111" name="PlaceHolder 2"/>
          <p:cNvSpPr>
            <a:spLocks noGrp="1"/>
          </p:cNvSpPr>
          <p:nvPr>
            <p:ph type="body"/>
          </p:nvPr>
        </p:nvSpPr>
        <p:spPr>
          <a:xfrm>
            <a:off x="609480" y="1604520"/>
            <a:ext cx="5355000" cy="1896840"/>
          </a:xfrm>
          <a:prstGeom prst="rect">
            <a:avLst/>
          </a:prstGeom>
        </p:spPr>
        <p:txBody>
          <a:bodyPr lIns="0" rIns="0" tIns="0" bIns="0">
            <a:normAutofit/>
          </a:bodyPr>
          <a:p>
            <a:endParaRPr b="0" lang="sv-SE" sz="3200" spc="-1" strike="noStrike">
              <a:latin typeface="Arial"/>
            </a:endParaRPr>
          </a:p>
        </p:txBody>
      </p:sp>
      <p:sp>
        <p:nvSpPr>
          <p:cNvPr id="112" name="PlaceHolder 3"/>
          <p:cNvSpPr>
            <a:spLocks noGrp="1"/>
          </p:cNvSpPr>
          <p:nvPr>
            <p:ph type="body"/>
          </p:nvPr>
        </p:nvSpPr>
        <p:spPr>
          <a:xfrm>
            <a:off x="6232680" y="1604520"/>
            <a:ext cx="5355000" cy="1896840"/>
          </a:xfrm>
          <a:prstGeom prst="rect">
            <a:avLst/>
          </a:prstGeom>
        </p:spPr>
        <p:txBody>
          <a:bodyPr lIns="0" rIns="0" tIns="0" bIns="0">
            <a:normAutofit/>
          </a:bodyPr>
          <a:p>
            <a:endParaRPr b="0" lang="sv-SE" sz="3200" spc="-1" strike="noStrike">
              <a:latin typeface="Arial"/>
            </a:endParaRPr>
          </a:p>
        </p:txBody>
      </p:sp>
      <p:sp>
        <p:nvSpPr>
          <p:cNvPr id="113" name="PlaceHolder 4"/>
          <p:cNvSpPr>
            <a:spLocks noGrp="1"/>
          </p:cNvSpPr>
          <p:nvPr>
            <p:ph type="body"/>
          </p:nvPr>
        </p:nvSpPr>
        <p:spPr>
          <a:xfrm>
            <a:off x="609480" y="3682080"/>
            <a:ext cx="5355000" cy="1896840"/>
          </a:xfrm>
          <a:prstGeom prst="rect">
            <a:avLst/>
          </a:prstGeom>
        </p:spPr>
        <p:txBody>
          <a:bodyPr lIns="0" rIns="0" tIns="0" bIns="0">
            <a:normAutofit/>
          </a:bodyPr>
          <a:p>
            <a:endParaRPr b="0" lang="sv-SE" sz="3200" spc="-1" strike="noStrike">
              <a:latin typeface="Arial"/>
            </a:endParaRPr>
          </a:p>
        </p:txBody>
      </p:sp>
      <p:sp>
        <p:nvSpPr>
          <p:cNvPr id="114" name="PlaceHolder 5"/>
          <p:cNvSpPr>
            <a:spLocks noGrp="1"/>
          </p:cNvSpPr>
          <p:nvPr>
            <p:ph type="body"/>
          </p:nvPr>
        </p:nvSpPr>
        <p:spPr>
          <a:xfrm>
            <a:off x="6232680" y="3682080"/>
            <a:ext cx="535500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116" name="PlaceHolder 2"/>
          <p:cNvSpPr>
            <a:spLocks noGrp="1"/>
          </p:cNvSpPr>
          <p:nvPr>
            <p:ph type="body"/>
          </p:nvPr>
        </p:nvSpPr>
        <p:spPr>
          <a:xfrm>
            <a:off x="609480" y="1604520"/>
            <a:ext cx="3533400" cy="1896840"/>
          </a:xfrm>
          <a:prstGeom prst="rect">
            <a:avLst/>
          </a:prstGeom>
        </p:spPr>
        <p:txBody>
          <a:bodyPr lIns="0" rIns="0" tIns="0" bIns="0">
            <a:normAutofit/>
          </a:bodyPr>
          <a:p>
            <a:endParaRPr b="0" lang="sv-SE" sz="3200" spc="-1" strike="noStrike">
              <a:latin typeface="Arial"/>
            </a:endParaRPr>
          </a:p>
        </p:txBody>
      </p:sp>
      <p:sp>
        <p:nvSpPr>
          <p:cNvPr id="117" name="PlaceHolder 3"/>
          <p:cNvSpPr>
            <a:spLocks noGrp="1"/>
          </p:cNvSpPr>
          <p:nvPr>
            <p:ph type="body"/>
          </p:nvPr>
        </p:nvSpPr>
        <p:spPr>
          <a:xfrm>
            <a:off x="4320000" y="1604520"/>
            <a:ext cx="3533400" cy="1896840"/>
          </a:xfrm>
          <a:prstGeom prst="rect">
            <a:avLst/>
          </a:prstGeom>
        </p:spPr>
        <p:txBody>
          <a:bodyPr lIns="0" rIns="0" tIns="0" bIns="0">
            <a:normAutofit/>
          </a:bodyPr>
          <a:p>
            <a:endParaRPr b="0" lang="sv-SE" sz="3200" spc="-1" strike="noStrike">
              <a:latin typeface="Arial"/>
            </a:endParaRPr>
          </a:p>
        </p:txBody>
      </p:sp>
      <p:sp>
        <p:nvSpPr>
          <p:cNvPr id="118" name="PlaceHolder 4"/>
          <p:cNvSpPr>
            <a:spLocks noGrp="1"/>
          </p:cNvSpPr>
          <p:nvPr>
            <p:ph type="body"/>
          </p:nvPr>
        </p:nvSpPr>
        <p:spPr>
          <a:xfrm>
            <a:off x="8030520" y="1604520"/>
            <a:ext cx="3533400" cy="1896840"/>
          </a:xfrm>
          <a:prstGeom prst="rect">
            <a:avLst/>
          </a:prstGeom>
        </p:spPr>
        <p:txBody>
          <a:bodyPr lIns="0" rIns="0" tIns="0" bIns="0">
            <a:normAutofit/>
          </a:bodyPr>
          <a:p>
            <a:endParaRPr b="0" lang="sv-SE" sz="3200" spc="-1" strike="noStrike">
              <a:latin typeface="Arial"/>
            </a:endParaRPr>
          </a:p>
        </p:txBody>
      </p:sp>
      <p:sp>
        <p:nvSpPr>
          <p:cNvPr id="119" name="PlaceHolder 5"/>
          <p:cNvSpPr>
            <a:spLocks noGrp="1"/>
          </p:cNvSpPr>
          <p:nvPr>
            <p:ph type="body"/>
          </p:nvPr>
        </p:nvSpPr>
        <p:spPr>
          <a:xfrm>
            <a:off x="609480" y="3682080"/>
            <a:ext cx="3533400" cy="1896840"/>
          </a:xfrm>
          <a:prstGeom prst="rect">
            <a:avLst/>
          </a:prstGeom>
        </p:spPr>
        <p:txBody>
          <a:bodyPr lIns="0" rIns="0" tIns="0" bIns="0">
            <a:normAutofit/>
          </a:bodyPr>
          <a:p>
            <a:endParaRPr b="0" lang="sv-SE" sz="3200" spc="-1" strike="noStrike">
              <a:latin typeface="Arial"/>
            </a:endParaRPr>
          </a:p>
        </p:txBody>
      </p:sp>
      <p:sp>
        <p:nvSpPr>
          <p:cNvPr id="120" name="PlaceHolder 6"/>
          <p:cNvSpPr>
            <a:spLocks noGrp="1"/>
          </p:cNvSpPr>
          <p:nvPr>
            <p:ph type="body"/>
          </p:nvPr>
        </p:nvSpPr>
        <p:spPr>
          <a:xfrm>
            <a:off x="4320000" y="3682080"/>
            <a:ext cx="3533400" cy="1896840"/>
          </a:xfrm>
          <a:prstGeom prst="rect">
            <a:avLst/>
          </a:prstGeom>
        </p:spPr>
        <p:txBody>
          <a:bodyPr lIns="0" rIns="0" tIns="0" bIns="0">
            <a:normAutofit/>
          </a:bodyPr>
          <a:p>
            <a:endParaRPr b="0" lang="sv-SE" sz="3200" spc="-1" strike="noStrike">
              <a:latin typeface="Arial"/>
            </a:endParaRPr>
          </a:p>
        </p:txBody>
      </p:sp>
      <p:sp>
        <p:nvSpPr>
          <p:cNvPr id="121" name="PlaceHolder 7"/>
          <p:cNvSpPr>
            <a:spLocks noGrp="1"/>
          </p:cNvSpPr>
          <p:nvPr>
            <p:ph type="body"/>
          </p:nvPr>
        </p:nvSpPr>
        <p:spPr>
          <a:xfrm>
            <a:off x="8030520" y="3682080"/>
            <a:ext cx="353340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7" name="PlaceHolder 2"/>
          <p:cNvSpPr>
            <a:spLocks noGrp="1"/>
          </p:cNvSpPr>
          <p:nvPr>
            <p:ph type="body"/>
          </p:nvPr>
        </p:nvSpPr>
        <p:spPr>
          <a:xfrm>
            <a:off x="609480" y="1604520"/>
            <a:ext cx="5355000" cy="3977280"/>
          </a:xfrm>
          <a:prstGeom prst="rect">
            <a:avLst/>
          </a:prstGeom>
        </p:spPr>
        <p:txBody>
          <a:bodyPr lIns="0" rIns="0" tIns="0" bIns="0">
            <a:normAutofit/>
          </a:bodyPr>
          <a:p>
            <a:endParaRPr b="0" lang="sv-SE" sz="3200" spc="-1" strike="noStrike">
              <a:latin typeface="Arial"/>
            </a:endParaRPr>
          </a:p>
        </p:txBody>
      </p:sp>
      <p:sp>
        <p:nvSpPr>
          <p:cNvPr id="8" name="PlaceHolder 3"/>
          <p:cNvSpPr>
            <a:spLocks noGrp="1"/>
          </p:cNvSpPr>
          <p:nvPr>
            <p:ph type="body"/>
          </p:nvPr>
        </p:nvSpPr>
        <p:spPr>
          <a:xfrm>
            <a:off x="6232680" y="1604520"/>
            <a:ext cx="5355000" cy="3977280"/>
          </a:xfrm>
          <a:prstGeom prst="rect">
            <a:avLst/>
          </a:prstGeom>
        </p:spPr>
        <p:txBody>
          <a:bodyPr lIns="0" rIns="0" tIns="0" bIns="0">
            <a:normAutofit/>
          </a:bodyPr>
          <a:p>
            <a:endParaRPr b="0" lang="sv-S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3520" cy="5307840"/>
          </a:xfrm>
          <a:prstGeom prst="rect">
            <a:avLst/>
          </a:prstGeom>
        </p:spPr>
        <p:txBody>
          <a:bodyPr lIns="0" rIns="0" tIns="0" bIns="0" anchor="ctr">
            <a:spAutoFit/>
          </a:bodyPr>
          <a:p>
            <a:pPr algn="ctr"/>
            <a:endParaRPr b="0" lang="sv-S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12" name="PlaceHolder 2"/>
          <p:cNvSpPr>
            <a:spLocks noGrp="1"/>
          </p:cNvSpPr>
          <p:nvPr>
            <p:ph type="body"/>
          </p:nvPr>
        </p:nvSpPr>
        <p:spPr>
          <a:xfrm>
            <a:off x="609480" y="1604520"/>
            <a:ext cx="5355000" cy="1896840"/>
          </a:xfrm>
          <a:prstGeom prst="rect">
            <a:avLst/>
          </a:prstGeom>
        </p:spPr>
        <p:txBody>
          <a:bodyPr lIns="0" rIns="0" tIns="0" bIns="0">
            <a:normAutofit/>
          </a:bodyPr>
          <a:p>
            <a:endParaRPr b="0" lang="sv-SE" sz="3200" spc="-1" strike="noStrike">
              <a:latin typeface="Arial"/>
            </a:endParaRPr>
          </a:p>
        </p:txBody>
      </p:sp>
      <p:sp>
        <p:nvSpPr>
          <p:cNvPr id="13" name="PlaceHolder 3"/>
          <p:cNvSpPr>
            <a:spLocks noGrp="1"/>
          </p:cNvSpPr>
          <p:nvPr>
            <p:ph type="body"/>
          </p:nvPr>
        </p:nvSpPr>
        <p:spPr>
          <a:xfrm>
            <a:off x="6232680" y="1604520"/>
            <a:ext cx="5355000" cy="3977280"/>
          </a:xfrm>
          <a:prstGeom prst="rect">
            <a:avLst/>
          </a:prstGeom>
        </p:spPr>
        <p:txBody>
          <a:bodyPr lIns="0" rIns="0" tIns="0" bIns="0">
            <a:normAutofit/>
          </a:bodyPr>
          <a:p>
            <a:endParaRPr b="0" lang="sv-SE" sz="3200" spc="-1" strike="noStrike">
              <a:latin typeface="Arial"/>
            </a:endParaRPr>
          </a:p>
        </p:txBody>
      </p:sp>
      <p:sp>
        <p:nvSpPr>
          <p:cNvPr id="14" name="PlaceHolder 4"/>
          <p:cNvSpPr>
            <a:spLocks noGrp="1"/>
          </p:cNvSpPr>
          <p:nvPr>
            <p:ph type="body"/>
          </p:nvPr>
        </p:nvSpPr>
        <p:spPr>
          <a:xfrm>
            <a:off x="609480" y="3682080"/>
            <a:ext cx="535500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16" name="PlaceHolder 2"/>
          <p:cNvSpPr>
            <a:spLocks noGrp="1"/>
          </p:cNvSpPr>
          <p:nvPr>
            <p:ph type="body"/>
          </p:nvPr>
        </p:nvSpPr>
        <p:spPr>
          <a:xfrm>
            <a:off x="609480" y="1604520"/>
            <a:ext cx="5355000" cy="3977280"/>
          </a:xfrm>
          <a:prstGeom prst="rect">
            <a:avLst/>
          </a:prstGeom>
        </p:spPr>
        <p:txBody>
          <a:bodyPr lIns="0" rIns="0" tIns="0" bIns="0">
            <a:normAutofit/>
          </a:bodyPr>
          <a:p>
            <a:endParaRPr b="0" lang="sv-SE" sz="3200" spc="-1" strike="noStrike">
              <a:latin typeface="Arial"/>
            </a:endParaRPr>
          </a:p>
        </p:txBody>
      </p:sp>
      <p:sp>
        <p:nvSpPr>
          <p:cNvPr id="17" name="PlaceHolder 3"/>
          <p:cNvSpPr>
            <a:spLocks noGrp="1"/>
          </p:cNvSpPr>
          <p:nvPr>
            <p:ph type="body"/>
          </p:nvPr>
        </p:nvSpPr>
        <p:spPr>
          <a:xfrm>
            <a:off x="6232680" y="1604520"/>
            <a:ext cx="5355000" cy="1896840"/>
          </a:xfrm>
          <a:prstGeom prst="rect">
            <a:avLst/>
          </a:prstGeom>
        </p:spPr>
        <p:txBody>
          <a:bodyPr lIns="0" rIns="0" tIns="0" bIns="0">
            <a:normAutofit/>
          </a:bodyPr>
          <a:p>
            <a:endParaRPr b="0" lang="sv-SE" sz="3200" spc="-1" strike="noStrike">
              <a:latin typeface="Arial"/>
            </a:endParaRPr>
          </a:p>
        </p:txBody>
      </p:sp>
      <p:sp>
        <p:nvSpPr>
          <p:cNvPr id="18" name="PlaceHolder 4"/>
          <p:cNvSpPr>
            <a:spLocks noGrp="1"/>
          </p:cNvSpPr>
          <p:nvPr>
            <p:ph type="body"/>
          </p:nvPr>
        </p:nvSpPr>
        <p:spPr>
          <a:xfrm>
            <a:off x="6232680" y="3682080"/>
            <a:ext cx="535500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3520" cy="1144800"/>
          </a:xfrm>
          <a:prstGeom prst="rect">
            <a:avLst/>
          </a:prstGeom>
        </p:spPr>
        <p:txBody>
          <a:bodyPr lIns="0" rIns="0" tIns="0" bIns="0" anchor="ctr">
            <a:spAutoFit/>
          </a:bodyPr>
          <a:p>
            <a:pPr algn="ctr"/>
            <a:endParaRPr b="0" lang="sv-SE" sz="4400" spc="-1" strike="noStrike">
              <a:latin typeface="Arial"/>
            </a:endParaRPr>
          </a:p>
        </p:txBody>
      </p:sp>
      <p:sp>
        <p:nvSpPr>
          <p:cNvPr id="20" name="PlaceHolder 2"/>
          <p:cNvSpPr>
            <a:spLocks noGrp="1"/>
          </p:cNvSpPr>
          <p:nvPr>
            <p:ph type="body"/>
          </p:nvPr>
        </p:nvSpPr>
        <p:spPr>
          <a:xfrm>
            <a:off x="609480" y="1604520"/>
            <a:ext cx="5355000" cy="1896840"/>
          </a:xfrm>
          <a:prstGeom prst="rect">
            <a:avLst/>
          </a:prstGeom>
        </p:spPr>
        <p:txBody>
          <a:bodyPr lIns="0" rIns="0" tIns="0" bIns="0">
            <a:normAutofit/>
          </a:bodyPr>
          <a:p>
            <a:endParaRPr b="0" lang="sv-SE" sz="3200" spc="-1" strike="noStrike">
              <a:latin typeface="Arial"/>
            </a:endParaRPr>
          </a:p>
        </p:txBody>
      </p:sp>
      <p:sp>
        <p:nvSpPr>
          <p:cNvPr id="21" name="PlaceHolder 3"/>
          <p:cNvSpPr>
            <a:spLocks noGrp="1"/>
          </p:cNvSpPr>
          <p:nvPr>
            <p:ph type="body"/>
          </p:nvPr>
        </p:nvSpPr>
        <p:spPr>
          <a:xfrm>
            <a:off x="6232680" y="1604520"/>
            <a:ext cx="5355000" cy="1896840"/>
          </a:xfrm>
          <a:prstGeom prst="rect">
            <a:avLst/>
          </a:prstGeom>
        </p:spPr>
        <p:txBody>
          <a:bodyPr lIns="0" rIns="0" tIns="0" bIns="0">
            <a:normAutofit/>
          </a:bodyPr>
          <a:p>
            <a:endParaRPr b="0" lang="sv-SE" sz="3200" spc="-1" strike="noStrike">
              <a:latin typeface="Arial"/>
            </a:endParaRPr>
          </a:p>
        </p:txBody>
      </p:sp>
      <p:sp>
        <p:nvSpPr>
          <p:cNvPr id="22" name="PlaceHolder 4"/>
          <p:cNvSpPr>
            <a:spLocks noGrp="1"/>
          </p:cNvSpPr>
          <p:nvPr>
            <p:ph type="body"/>
          </p:nvPr>
        </p:nvSpPr>
        <p:spPr>
          <a:xfrm>
            <a:off x="609480" y="3682080"/>
            <a:ext cx="10973520" cy="1896840"/>
          </a:xfrm>
          <a:prstGeom prst="rect">
            <a:avLst/>
          </a:prstGeom>
        </p:spPr>
        <p:txBody>
          <a:bodyPr lIns="0" rIns="0" tIns="0" bIns="0">
            <a:normAutofit/>
          </a:bodyPr>
          <a:p>
            <a:endParaRPr b="0" lang="sv-S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3600"/>
            <a:ext cx="10973520" cy="1144800"/>
          </a:xfrm>
          <a:prstGeom prst="rect">
            <a:avLst/>
          </a:prstGeom>
        </p:spPr>
        <p:txBody>
          <a:bodyPr lIns="0" rIns="0" tIns="0" bIns="0" anchor="ctr">
            <a:noAutofit/>
          </a:bodyPr>
          <a:p>
            <a:pPr algn="ctr"/>
            <a:r>
              <a:rPr b="0" lang="sv-SE" sz="4400" spc="-1" strike="noStrike">
                <a:latin typeface="Arial"/>
              </a:rPr>
              <a:t>Klicka för att redigera rubriktextens format</a:t>
            </a:r>
            <a:endParaRPr b="0" lang="sv-SE" sz="4400" spc="-1" strike="noStrike">
              <a:latin typeface="Arial"/>
            </a:endParaRPr>
          </a:p>
        </p:txBody>
      </p:sp>
      <p:sp>
        <p:nvSpPr>
          <p:cNvPr id="1" name="PlaceHolder 2"/>
          <p:cNvSpPr>
            <a:spLocks noGrp="1"/>
          </p:cNvSpPr>
          <p:nvPr>
            <p:ph type="body"/>
          </p:nvPr>
        </p:nvSpPr>
        <p:spPr>
          <a:xfrm>
            <a:off x="609480" y="1604520"/>
            <a:ext cx="1097352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Arial"/>
              </a:rPr>
              <a:t>Klicka för att redigera dispositionstextens format</a:t>
            </a:r>
            <a:endParaRPr b="0" lang="sv-SE" sz="3200" spc="-1" strike="noStrike">
              <a:latin typeface="Arial"/>
            </a:endParaRPr>
          </a:p>
          <a:p>
            <a:pPr lvl="1" marL="864000" indent="-324000">
              <a:spcBef>
                <a:spcPts val="1134"/>
              </a:spcBef>
              <a:buClr>
                <a:srgbClr val="000000"/>
              </a:buClr>
              <a:buSzPct val="75000"/>
              <a:buFont typeface="Symbol" charset="2"/>
              <a:buChar char=""/>
            </a:pPr>
            <a:r>
              <a:rPr b="0" lang="sv-SE" sz="2800" spc="-1" strike="noStrike">
                <a:latin typeface="Arial"/>
              </a:rPr>
              <a:t>Andra dispositionsnivån</a:t>
            </a:r>
            <a:endParaRPr b="0" lang="sv-SE" sz="2800" spc="-1" strike="noStrike">
              <a:latin typeface="Arial"/>
            </a:endParaRPr>
          </a:p>
          <a:p>
            <a:pPr lvl="2" marL="1296000" indent="-288000">
              <a:spcBef>
                <a:spcPts val="850"/>
              </a:spcBef>
              <a:buClr>
                <a:srgbClr val="000000"/>
              </a:buClr>
              <a:buSzPct val="45000"/>
              <a:buFont typeface="Wingdings" charset="2"/>
              <a:buChar char=""/>
            </a:pPr>
            <a:r>
              <a:rPr b="0" lang="sv-SE" sz="2400" spc="-1" strike="noStrike">
                <a:latin typeface="Arial"/>
              </a:rPr>
              <a:t>Tredje dispositionsnivån</a:t>
            </a:r>
            <a:endParaRPr b="0" lang="sv-SE" sz="2400" spc="-1" strike="noStrike">
              <a:latin typeface="Arial"/>
            </a:endParaRPr>
          </a:p>
          <a:p>
            <a:pPr lvl="3" marL="1728000" indent="-216000">
              <a:spcBef>
                <a:spcPts val="567"/>
              </a:spcBef>
              <a:buClr>
                <a:srgbClr val="000000"/>
              </a:buClr>
              <a:buSzPct val="75000"/>
              <a:buFont typeface="Symbol" charset="2"/>
              <a:buChar char=""/>
            </a:pPr>
            <a:r>
              <a:rPr b="0" lang="sv-SE" sz="2000" spc="-1" strike="noStrike">
                <a:latin typeface="Arial"/>
              </a:rPr>
              <a:t>Fjärde dispositionsnivån</a:t>
            </a:r>
            <a:endParaRPr b="0" lang="sv-SE" sz="2000" spc="-1" strike="noStrike">
              <a:latin typeface="Arial"/>
            </a:endParaRPr>
          </a:p>
          <a:p>
            <a:pPr lvl="4" marL="2160000" indent="-216000">
              <a:spcBef>
                <a:spcPts val="283"/>
              </a:spcBef>
              <a:buClr>
                <a:srgbClr val="000000"/>
              </a:buClr>
              <a:buSzPct val="45000"/>
              <a:buFont typeface="Wingdings" charset="2"/>
              <a:buChar char=""/>
            </a:pPr>
            <a:r>
              <a:rPr b="0" lang="sv-SE" sz="2000" spc="-1" strike="noStrike">
                <a:latin typeface="Arial"/>
              </a:rPr>
              <a:t>Femte dispositionsnivån</a:t>
            </a:r>
            <a:endParaRPr b="0" lang="sv-SE" sz="2000" spc="-1" strike="noStrike">
              <a:latin typeface="Arial"/>
            </a:endParaRPr>
          </a:p>
          <a:p>
            <a:pPr lvl="5" marL="2592000" indent="-216000">
              <a:spcBef>
                <a:spcPts val="283"/>
              </a:spcBef>
              <a:buClr>
                <a:srgbClr val="000000"/>
              </a:buClr>
              <a:buSzPct val="45000"/>
              <a:buFont typeface="Wingdings" charset="2"/>
              <a:buChar char=""/>
            </a:pPr>
            <a:r>
              <a:rPr b="0" lang="sv-SE" sz="2000" spc="-1" strike="noStrike">
                <a:latin typeface="Arial"/>
              </a:rPr>
              <a:t>Sjätte dispositionsnivån</a:t>
            </a:r>
            <a:endParaRPr b="0" lang="sv-SE" sz="2000" spc="-1" strike="noStrike">
              <a:latin typeface="Arial"/>
            </a:endParaRPr>
          </a:p>
          <a:p>
            <a:pPr lvl="6" marL="3024000" indent="-216000">
              <a:spcBef>
                <a:spcPts val="283"/>
              </a:spcBef>
              <a:buClr>
                <a:srgbClr val="000000"/>
              </a:buClr>
              <a:buSzPct val="45000"/>
              <a:buFont typeface="Wingdings" charset="2"/>
              <a:buChar char=""/>
            </a:pPr>
            <a:r>
              <a:rPr b="0" lang="sv-SE" sz="2000" spc="-1" strike="noStrike">
                <a:latin typeface="Arial"/>
              </a:rPr>
              <a:t>Sjunde dispositionsnivån</a:t>
            </a:r>
            <a:endParaRPr b="0" lang="sv-S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8" name="CustomShape 1"/>
          <p:cNvSpPr/>
          <p:nvPr/>
        </p:nvSpPr>
        <p:spPr>
          <a:xfrm>
            <a:off x="446400" y="457200"/>
            <a:ext cx="3702240" cy="93600"/>
          </a:xfrm>
          <a:prstGeom prst="rect">
            <a:avLst/>
          </a:prstGeom>
          <a:solidFill>
            <a:srgbClr val="465359"/>
          </a:solidFill>
          <a:ln w="12600">
            <a:noFill/>
          </a:ln>
        </p:spPr>
        <p:style>
          <a:lnRef idx="0"/>
          <a:fillRef idx="0"/>
          <a:effectRef idx="0"/>
          <a:fontRef idx="minor"/>
        </p:style>
      </p:sp>
      <p:sp>
        <p:nvSpPr>
          <p:cNvPr id="39" name="CustomShape 2"/>
          <p:cNvSpPr/>
          <p:nvPr/>
        </p:nvSpPr>
        <p:spPr>
          <a:xfrm>
            <a:off x="8042400" y="453600"/>
            <a:ext cx="3702240" cy="97200"/>
          </a:xfrm>
          <a:prstGeom prst="rect">
            <a:avLst/>
          </a:prstGeom>
          <a:solidFill>
            <a:srgbClr val="969fa7"/>
          </a:solidFill>
          <a:ln w="12600">
            <a:noFill/>
          </a:ln>
        </p:spPr>
        <p:style>
          <a:lnRef idx="0"/>
          <a:fillRef idx="0"/>
          <a:effectRef idx="0"/>
          <a:fontRef idx="minor"/>
        </p:style>
      </p:sp>
      <p:sp>
        <p:nvSpPr>
          <p:cNvPr id="40" name="CustomShape 3"/>
          <p:cNvSpPr/>
          <p:nvPr/>
        </p:nvSpPr>
        <p:spPr>
          <a:xfrm>
            <a:off x="4242240" y="457200"/>
            <a:ext cx="3702240" cy="90000"/>
          </a:xfrm>
          <a:prstGeom prst="rect">
            <a:avLst/>
          </a:prstGeom>
          <a:solidFill>
            <a:srgbClr val="ed8428"/>
          </a:solidFill>
          <a:ln w="12600">
            <a:noFill/>
          </a:ln>
        </p:spPr>
        <p:style>
          <a:lnRef idx="0"/>
          <a:fillRef idx="0"/>
          <a:effectRef idx="0"/>
          <a:fontRef idx="minor"/>
        </p:style>
      </p:sp>
      <p:sp>
        <p:nvSpPr>
          <p:cNvPr id="41" name="CustomShape 4"/>
          <p:cNvSpPr/>
          <p:nvPr/>
        </p:nvSpPr>
        <p:spPr>
          <a:xfrm>
            <a:off x="446400" y="3085920"/>
            <a:ext cx="11262600" cy="3303360"/>
          </a:xfrm>
          <a:prstGeom prst="rect">
            <a:avLst/>
          </a:prstGeom>
          <a:solidFill>
            <a:srgbClr val="465359"/>
          </a:solidFill>
          <a:ln w="12600">
            <a:noFill/>
          </a:ln>
        </p:spPr>
        <p:style>
          <a:lnRef idx="0"/>
          <a:fillRef idx="0"/>
          <a:effectRef idx="0"/>
          <a:fontRef idx="minor"/>
        </p:style>
      </p:sp>
      <p:sp>
        <p:nvSpPr>
          <p:cNvPr id="42" name="PlaceHolder 5"/>
          <p:cNvSpPr>
            <a:spLocks noGrp="1"/>
          </p:cNvSpPr>
          <p:nvPr>
            <p:ph type="title"/>
          </p:nvPr>
        </p:nvSpPr>
        <p:spPr>
          <a:xfrm>
            <a:off x="609480" y="273600"/>
            <a:ext cx="10973520" cy="1144800"/>
          </a:xfrm>
          <a:prstGeom prst="rect">
            <a:avLst/>
          </a:prstGeom>
        </p:spPr>
        <p:txBody>
          <a:bodyPr lIns="0" rIns="0" tIns="0" bIns="0" anchor="ctr">
            <a:noAutofit/>
          </a:bodyPr>
          <a:p>
            <a:pPr algn="ctr"/>
            <a:r>
              <a:rPr b="0" lang="sv-SE" sz="4400" spc="-1" strike="noStrike">
                <a:latin typeface="Arial"/>
              </a:rPr>
              <a:t>Klicka för att redigera rubriktextens format</a:t>
            </a:r>
            <a:endParaRPr b="0" lang="sv-SE" sz="4400" spc="-1" strike="noStrike">
              <a:latin typeface="Arial"/>
            </a:endParaRPr>
          </a:p>
        </p:txBody>
      </p:sp>
      <p:sp>
        <p:nvSpPr>
          <p:cNvPr id="43" name="PlaceHolder 6"/>
          <p:cNvSpPr>
            <a:spLocks noGrp="1"/>
          </p:cNvSpPr>
          <p:nvPr>
            <p:ph type="body"/>
          </p:nvPr>
        </p:nvSpPr>
        <p:spPr>
          <a:xfrm>
            <a:off x="609480" y="1604520"/>
            <a:ext cx="1097352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Arial"/>
              </a:rPr>
              <a:t>Klicka för att redigera dispositionstextens format</a:t>
            </a:r>
            <a:endParaRPr b="0" lang="sv-SE" sz="3200" spc="-1" strike="noStrike">
              <a:latin typeface="Arial"/>
            </a:endParaRPr>
          </a:p>
          <a:p>
            <a:pPr lvl="1" marL="864000" indent="-324000">
              <a:spcBef>
                <a:spcPts val="1134"/>
              </a:spcBef>
              <a:buClr>
                <a:srgbClr val="000000"/>
              </a:buClr>
              <a:buSzPct val="75000"/>
              <a:buFont typeface="Symbol" charset="2"/>
              <a:buChar char=""/>
            </a:pPr>
            <a:r>
              <a:rPr b="0" lang="sv-SE" sz="2800" spc="-1" strike="noStrike">
                <a:latin typeface="Arial"/>
              </a:rPr>
              <a:t>Andra dispositionsnivån</a:t>
            </a:r>
            <a:endParaRPr b="0" lang="sv-SE" sz="2800" spc="-1" strike="noStrike">
              <a:latin typeface="Arial"/>
            </a:endParaRPr>
          </a:p>
          <a:p>
            <a:pPr lvl="2" marL="1296000" indent="-288000">
              <a:spcBef>
                <a:spcPts val="850"/>
              </a:spcBef>
              <a:buClr>
                <a:srgbClr val="000000"/>
              </a:buClr>
              <a:buSzPct val="45000"/>
              <a:buFont typeface="Wingdings" charset="2"/>
              <a:buChar char=""/>
            </a:pPr>
            <a:r>
              <a:rPr b="0" lang="sv-SE" sz="2400" spc="-1" strike="noStrike">
                <a:latin typeface="Arial"/>
              </a:rPr>
              <a:t>Tredje dispositionsnivån</a:t>
            </a:r>
            <a:endParaRPr b="0" lang="sv-SE" sz="2400" spc="-1" strike="noStrike">
              <a:latin typeface="Arial"/>
            </a:endParaRPr>
          </a:p>
          <a:p>
            <a:pPr lvl="3" marL="1728000" indent="-216000">
              <a:spcBef>
                <a:spcPts val="567"/>
              </a:spcBef>
              <a:buClr>
                <a:srgbClr val="000000"/>
              </a:buClr>
              <a:buSzPct val="75000"/>
              <a:buFont typeface="Symbol" charset="2"/>
              <a:buChar char=""/>
            </a:pPr>
            <a:r>
              <a:rPr b="0" lang="sv-SE" sz="2000" spc="-1" strike="noStrike">
                <a:latin typeface="Arial"/>
              </a:rPr>
              <a:t>Fjärde dispositionsnivån</a:t>
            </a:r>
            <a:endParaRPr b="0" lang="sv-SE" sz="2000" spc="-1" strike="noStrike">
              <a:latin typeface="Arial"/>
            </a:endParaRPr>
          </a:p>
          <a:p>
            <a:pPr lvl="4" marL="2160000" indent="-216000">
              <a:spcBef>
                <a:spcPts val="283"/>
              </a:spcBef>
              <a:buClr>
                <a:srgbClr val="000000"/>
              </a:buClr>
              <a:buSzPct val="45000"/>
              <a:buFont typeface="Wingdings" charset="2"/>
              <a:buChar char=""/>
            </a:pPr>
            <a:r>
              <a:rPr b="0" lang="sv-SE" sz="2000" spc="-1" strike="noStrike">
                <a:latin typeface="Arial"/>
              </a:rPr>
              <a:t>Femte dispositionsnivån</a:t>
            </a:r>
            <a:endParaRPr b="0" lang="sv-SE" sz="2000" spc="-1" strike="noStrike">
              <a:latin typeface="Arial"/>
            </a:endParaRPr>
          </a:p>
          <a:p>
            <a:pPr lvl="5" marL="2592000" indent="-216000">
              <a:spcBef>
                <a:spcPts val="283"/>
              </a:spcBef>
              <a:buClr>
                <a:srgbClr val="000000"/>
              </a:buClr>
              <a:buSzPct val="45000"/>
              <a:buFont typeface="Wingdings" charset="2"/>
              <a:buChar char=""/>
            </a:pPr>
            <a:r>
              <a:rPr b="0" lang="sv-SE" sz="2000" spc="-1" strike="noStrike">
                <a:latin typeface="Arial"/>
              </a:rPr>
              <a:t>Sjätte dispositionsnivån</a:t>
            </a:r>
            <a:endParaRPr b="0" lang="sv-SE" sz="2000" spc="-1" strike="noStrike">
              <a:latin typeface="Arial"/>
            </a:endParaRPr>
          </a:p>
          <a:p>
            <a:pPr lvl="6" marL="3024000" indent="-216000">
              <a:spcBef>
                <a:spcPts val="283"/>
              </a:spcBef>
              <a:buClr>
                <a:srgbClr val="000000"/>
              </a:buClr>
              <a:buSzPct val="45000"/>
              <a:buFont typeface="Wingdings" charset="2"/>
              <a:buChar char=""/>
            </a:pPr>
            <a:r>
              <a:rPr b="0" lang="sv-SE" sz="2000" spc="-1" strike="noStrike">
                <a:latin typeface="Arial"/>
              </a:rPr>
              <a:t>Sjunde dispositionsnivån</a:t>
            </a:r>
            <a:endParaRPr b="0" lang="sv-S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0" name="CustomShape 1"/>
          <p:cNvSpPr/>
          <p:nvPr/>
        </p:nvSpPr>
        <p:spPr>
          <a:xfrm>
            <a:off x="446400" y="457200"/>
            <a:ext cx="3702240" cy="93600"/>
          </a:xfrm>
          <a:prstGeom prst="rect">
            <a:avLst/>
          </a:prstGeom>
          <a:solidFill>
            <a:srgbClr val="465359"/>
          </a:solidFill>
          <a:ln w="12600">
            <a:noFill/>
          </a:ln>
        </p:spPr>
        <p:style>
          <a:lnRef idx="0"/>
          <a:fillRef idx="0"/>
          <a:effectRef idx="0"/>
          <a:fontRef idx="minor"/>
        </p:style>
      </p:sp>
      <p:sp>
        <p:nvSpPr>
          <p:cNvPr id="81" name="CustomShape 2"/>
          <p:cNvSpPr/>
          <p:nvPr/>
        </p:nvSpPr>
        <p:spPr>
          <a:xfrm>
            <a:off x="8042400" y="453600"/>
            <a:ext cx="3702240" cy="97200"/>
          </a:xfrm>
          <a:prstGeom prst="rect">
            <a:avLst/>
          </a:prstGeom>
          <a:solidFill>
            <a:srgbClr val="969fa7"/>
          </a:solidFill>
          <a:ln w="12600">
            <a:noFill/>
          </a:ln>
        </p:spPr>
        <p:style>
          <a:lnRef idx="0"/>
          <a:fillRef idx="0"/>
          <a:effectRef idx="0"/>
          <a:fontRef idx="minor"/>
        </p:style>
      </p:sp>
      <p:sp>
        <p:nvSpPr>
          <p:cNvPr id="82" name="CustomShape 3"/>
          <p:cNvSpPr/>
          <p:nvPr/>
        </p:nvSpPr>
        <p:spPr>
          <a:xfrm>
            <a:off x="4242240" y="457200"/>
            <a:ext cx="3702240" cy="90000"/>
          </a:xfrm>
          <a:prstGeom prst="rect">
            <a:avLst/>
          </a:prstGeom>
          <a:solidFill>
            <a:srgbClr val="ed8428"/>
          </a:solidFill>
          <a:ln w="12600">
            <a:noFill/>
          </a:ln>
        </p:spPr>
        <p:style>
          <a:lnRef idx="0"/>
          <a:fillRef idx="0"/>
          <a:effectRef idx="0"/>
          <a:fontRef idx="minor"/>
        </p:style>
      </p:sp>
      <p:sp>
        <p:nvSpPr>
          <p:cNvPr id="83" name="CustomShape 4"/>
          <p:cNvSpPr/>
          <p:nvPr/>
        </p:nvSpPr>
        <p:spPr>
          <a:xfrm>
            <a:off x="440280" y="614520"/>
            <a:ext cx="11309040" cy="1188000"/>
          </a:xfrm>
          <a:prstGeom prst="rect">
            <a:avLst/>
          </a:prstGeom>
          <a:solidFill>
            <a:srgbClr val="465359"/>
          </a:solidFill>
          <a:ln w="12600">
            <a:noFill/>
          </a:ln>
        </p:spPr>
        <p:style>
          <a:lnRef idx="0"/>
          <a:fillRef idx="0"/>
          <a:effectRef idx="0"/>
          <a:fontRef idx="minor"/>
        </p:style>
      </p:sp>
      <p:sp>
        <p:nvSpPr>
          <p:cNvPr id="84" name="PlaceHolder 5"/>
          <p:cNvSpPr>
            <a:spLocks noGrp="1"/>
          </p:cNvSpPr>
          <p:nvPr>
            <p:ph type="title"/>
          </p:nvPr>
        </p:nvSpPr>
        <p:spPr>
          <a:xfrm>
            <a:off x="609480" y="273600"/>
            <a:ext cx="10973520" cy="1144800"/>
          </a:xfrm>
          <a:prstGeom prst="rect">
            <a:avLst/>
          </a:prstGeom>
        </p:spPr>
        <p:txBody>
          <a:bodyPr lIns="0" rIns="0" tIns="0" bIns="0" anchor="ctr">
            <a:noAutofit/>
          </a:bodyPr>
          <a:p>
            <a:pPr algn="ctr"/>
            <a:r>
              <a:rPr b="0" lang="sv-SE" sz="4400" spc="-1" strike="noStrike">
                <a:latin typeface="Arial"/>
              </a:rPr>
              <a:t>Klicka för att redigera rubriktextens format</a:t>
            </a:r>
            <a:endParaRPr b="0" lang="sv-SE" sz="4400" spc="-1" strike="noStrike">
              <a:latin typeface="Arial"/>
            </a:endParaRPr>
          </a:p>
        </p:txBody>
      </p:sp>
      <p:sp>
        <p:nvSpPr>
          <p:cNvPr id="85" name="PlaceHolder 6"/>
          <p:cNvSpPr>
            <a:spLocks noGrp="1"/>
          </p:cNvSpPr>
          <p:nvPr>
            <p:ph type="body"/>
          </p:nvPr>
        </p:nvSpPr>
        <p:spPr>
          <a:xfrm>
            <a:off x="609480" y="1604520"/>
            <a:ext cx="1097352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Arial"/>
              </a:rPr>
              <a:t>Klicka för att redigera dispositionstextens format</a:t>
            </a:r>
            <a:endParaRPr b="0" lang="sv-SE" sz="3200" spc="-1" strike="noStrike">
              <a:latin typeface="Arial"/>
            </a:endParaRPr>
          </a:p>
          <a:p>
            <a:pPr lvl="1" marL="864000" indent="-324000">
              <a:spcBef>
                <a:spcPts val="1134"/>
              </a:spcBef>
              <a:buClr>
                <a:srgbClr val="000000"/>
              </a:buClr>
              <a:buSzPct val="75000"/>
              <a:buFont typeface="Symbol" charset="2"/>
              <a:buChar char=""/>
            </a:pPr>
            <a:r>
              <a:rPr b="0" lang="sv-SE" sz="2800" spc="-1" strike="noStrike">
                <a:latin typeface="Arial"/>
              </a:rPr>
              <a:t>Andra dispositionsnivån</a:t>
            </a:r>
            <a:endParaRPr b="0" lang="sv-SE" sz="2800" spc="-1" strike="noStrike">
              <a:latin typeface="Arial"/>
            </a:endParaRPr>
          </a:p>
          <a:p>
            <a:pPr lvl="2" marL="1296000" indent="-288000">
              <a:spcBef>
                <a:spcPts val="850"/>
              </a:spcBef>
              <a:buClr>
                <a:srgbClr val="000000"/>
              </a:buClr>
              <a:buSzPct val="45000"/>
              <a:buFont typeface="Wingdings" charset="2"/>
              <a:buChar char=""/>
            </a:pPr>
            <a:r>
              <a:rPr b="0" lang="sv-SE" sz="2400" spc="-1" strike="noStrike">
                <a:latin typeface="Arial"/>
              </a:rPr>
              <a:t>Tredje dispositionsnivån</a:t>
            </a:r>
            <a:endParaRPr b="0" lang="sv-SE" sz="2400" spc="-1" strike="noStrike">
              <a:latin typeface="Arial"/>
            </a:endParaRPr>
          </a:p>
          <a:p>
            <a:pPr lvl="3" marL="1728000" indent="-216000">
              <a:spcBef>
                <a:spcPts val="567"/>
              </a:spcBef>
              <a:buClr>
                <a:srgbClr val="000000"/>
              </a:buClr>
              <a:buSzPct val="75000"/>
              <a:buFont typeface="Symbol" charset="2"/>
              <a:buChar char=""/>
            </a:pPr>
            <a:r>
              <a:rPr b="0" lang="sv-SE" sz="2000" spc="-1" strike="noStrike">
                <a:latin typeface="Arial"/>
              </a:rPr>
              <a:t>Fjärde dispositionsnivån</a:t>
            </a:r>
            <a:endParaRPr b="0" lang="sv-SE" sz="2000" spc="-1" strike="noStrike">
              <a:latin typeface="Arial"/>
            </a:endParaRPr>
          </a:p>
          <a:p>
            <a:pPr lvl="4" marL="2160000" indent="-216000">
              <a:spcBef>
                <a:spcPts val="283"/>
              </a:spcBef>
              <a:buClr>
                <a:srgbClr val="000000"/>
              </a:buClr>
              <a:buSzPct val="45000"/>
              <a:buFont typeface="Wingdings" charset="2"/>
              <a:buChar char=""/>
            </a:pPr>
            <a:r>
              <a:rPr b="0" lang="sv-SE" sz="2000" spc="-1" strike="noStrike">
                <a:latin typeface="Arial"/>
              </a:rPr>
              <a:t>Femte dispositionsnivån</a:t>
            </a:r>
            <a:endParaRPr b="0" lang="sv-SE" sz="2000" spc="-1" strike="noStrike">
              <a:latin typeface="Arial"/>
            </a:endParaRPr>
          </a:p>
          <a:p>
            <a:pPr lvl="5" marL="2592000" indent="-216000">
              <a:spcBef>
                <a:spcPts val="283"/>
              </a:spcBef>
              <a:buClr>
                <a:srgbClr val="000000"/>
              </a:buClr>
              <a:buSzPct val="45000"/>
              <a:buFont typeface="Wingdings" charset="2"/>
              <a:buChar char=""/>
            </a:pPr>
            <a:r>
              <a:rPr b="0" lang="sv-SE" sz="2000" spc="-1" strike="noStrike">
                <a:latin typeface="Arial"/>
              </a:rPr>
              <a:t>Sjätte dispositionsnivån</a:t>
            </a:r>
            <a:endParaRPr b="0" lang="sv-SE" sz="2000" spc="-1" strike="noStrike">
              <a:latin typeface="Arial"/>
            </a:endParaRPr>
          </a:p>
          <a:p>
            <a:pPr lvl="6" marL="3024000" indent="-216000">
              <a:spcBef>
                <a:spcPts val="283"/>
              </a:spcBef>
              <a:buClr>
                <a:srgbClr val="000000"/>
              </a:buClr>
              <a:buSzPct val="45000"/>
              <a:buFont typeface="Wingdings" charset="2"/>
              <a:buChar char=""/>
            </a:pPr>
            <a:r>
              <a:rPr b="0" lang="sv-SE" sz="2000" spc="-1" strike="noStrike">
                <a:latin typeface="Arial"/>
              </a:rPr>
              <a:t>Sjunde dispositionsnivån</a:t>
            </a:r>
            <a:endParaRPr b="0" lang="sv-S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mailto:torbjorn.skarin@samhallsanalys.nu" TargetMode="External"/><Relationship Id="rId2" Type="http://schemas.openxmlformats.org/officeDocument/2006/relationships/slideLayout" Target="../slideLayouts/slideLayout25.xml"/><Relationship Id="rId3" Type="http://schemas.openxmlformats.org/officeDocument/2006/relationships/notesSlide" Target="../notesSlides/notesSlide10.xml"/>
</Relationships>
</file>

<file path=ppt/slides/_rels/slide2.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3.xml"/><Relationship Id="rId3"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25.xml"/><Relationship Id="rId3"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25.xml"/><Relationship Id="rId3"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image" Target="../media/image9.png"/><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slideLayout" Target="../slideLayouts/slideLayout25.xml"/><Relationship Id="rId7"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image" Target="../media/image13.png"/><Relationship Id="rId2" Type="http://schemas.openxmlformats.org/officeDocument/2006/relationships/image" Target="../media/image14.png"/><Relationship Id="rId3" Type="http://schemas.openxmlformats.org/officeDocument/2006/relationships/slideLayout" Target="../slideLayouts/slideLayout25.xml"/><Relationship Id="rId4"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CustomShape 1"/>
          <p:cNvSpPr/>
          <p:nvPr/>
        </p:nvSpPr>
        <p:spPr>
          <a:xfrm>
            <a:off x="5969880" y="3244320"/>
            <a:ext cx="252720" cy="36432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sv-SE" sz="1800" spc="-1" strike="noStrike">
                <a:solidFill>
                  <a:srgbClr val="000000"/>
                </a:solidFill>
                <a:latin typeface="-webkit-standard"/>
                <a:ea typeface="DejaVu Sans"/>
              </a:rPr>
              <a:t> </a:t>
            </a:r>
            <a:endParaRPr b="0" lang="sv-SE" sz="1800" spc="-1" strike="noStrike">
              <a:latin typeface="Arial"/>
            </a:endParaRPr>
          </a:p>
        </p:txBody>
      </p:sp>
      <p:sp>
        <p:nvSpPr>
          <p:cNvPr id="129" name="CustomShape 2"/>
          <p:cNvSpPr/>
          <p:nvPr/>
        </p:nvSpPr>
        <p:spPr>
          <a:xfrm>
            <a:off x="5969880" y="3244320"/>
            <a:ext cx="252720" cy="36432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sv-SE" sz="1800" spc="-1" strike="noStrike">
                <a:solidFill>
                  <a:srgbClr val="000000"/>
                </a:solidFill>
                <a:latin typeface="-webkit-standard"/>
                <a:ea typeface="DejaVu Sans"/>
              </a:rPr>
              <a:t> </a:t>
            </a:r>
            <a:endParaRPr b="0" lang="sv-SE" sz="1800" spc="-1" strike="noStrike">
              <a:latin typeface="Arial"/>
            </a:endParaRPr>
          </a:p>
        </p:txBody>
      </p:sp>
      <p:pic>
        <p:nvPicPr>
          <p:cNvPr id="130" name="Picture 2" descr=""/>
          <p:cNvPicPr/>
          <p:nvPr/>
        </p:nvPicPr>
        <p:blipFill>
          <a:blip r:embed="rId1"/>
          <a:stretch/>
        </p:blipFill>
        <p:spPr>
          <a:xfrm>
            <a:off x="419760" y="293400"/>
            <a:ext cx="5079960" cy="786600"/>
          </a:xfrm>
          <a:prstGeom prst="rect">
            <a:avLst/>
          </a:prstGeom>
          <a:ln>
            <a:noFill/>
          </a:ln>
        </p:spPr>
      </p:pic>
      <p:pic>
        <p:nvPicPr>
          <p:cNvPr id="131" name="Picture 4" descr=""/>
          <p:cNvPicPr/>
          <p:nvPr/>
        </p:nvPicPr>
        <p:blipFill>
          <a:blip r:embed="rId2"/>
          <a:stretch/>
        </p:blipFill>
        <p:spPr>
          <a:xfrm>
            <a:off x="5556960" y="191880"/>
            <a:ext cx="3809520" cy="1091520"/>
          </a:xfrm>
          <a:prstGeom prst="rect">
            <a:avLst/>
          </a:prstGeom>
          <a:ln>
            <a:noFill/>
          </a:ln>
        </p:spPr>
      </p:pic>
      <p:pic>
        <p:nvPicPr>
          <p:cNvPr id="132" name="Picture 6" descr=""/>
          <p:cNvPicPr/>
          <p:nvPr/>
        </p:nvPicPr>
        <p:blipFill>
          <a:blip r:embed="rId3"/>
          <a:stretch/>
        </p:blipFill>
        <p:spPr>
          <a:xfrm>
            <a:off x="9868320" y="0"/>
            <a:ext cx="1904760" cy="1904400"/>
          </a:xfrm>
          <a:prstGeom prst="rect">
            <a:avLst/>
          </a:prstGeom>
          <a:ln>
            <a:noFill/>
          </a:ln>
        </p:spPr>
      </p:pic>
      <p:pic>
        <p:nvPicPr>
          <p:cNvPr id="133" name="Picture 8" descr=""/>
          <p:cNvPicPr/>
          <p:nvPr/>
        </p:nvPicPr>
        <p:blipFill>
          <a:blip r:embed="rId4"/>
          <a:stretch/>
        </p:blipFill>
        <p:spPr>
          <a:xfrm>
            <a:off x="10093320" y="1526040"/>
            <a:ext cx="1606320" cy="1902240"/>
          </a:xfrm>
          <a:prstGeom prst="rect">
            <a:avLst/>
          </a:prstGeom>
          <a:ln>
            <a:noFill/>
          </a:ln>
        </p:spPr>
      </p:pic>
      <p:sp>
        <p:nvSpPr>
          <p:cNvPr id="134" name="CustomShape 3"/>
          <p:cNvSpPr/>
          <p:nvPr/>
        </p:nvSpPr>
        <p:spPr>
          <a:xfrm>
            <a:off x="419760" y="1679040"/>
            <a:ext cx="6095880" cy="63864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sv-SE" sz="1800" spc="-1" strike="noStrike">
                <a:solidFill>
                  <a:srgbClr val="000000"/>
                </a:solidFill>
                <a:latin typeface="Cambria"/>
                <a:ea typeface="DejaVu Sans"/>
              </a:rPr>
              <a:t>TIBL ERASMUS+2017-1-ES01-KA202-038256 </a:t>
            </a:r>
            <a:r>
              <a:rPr b="1" lang="sv-SE" sz="1000" spc="-1" strike="noStrike">
                <a:solidFill>
                  <a:srgbClr val="000000"/>
                </a:solidFill>
                <a:latin typeface="Cambria"/>
                <a:ea typeface="DejaVu Sans"/>
              </a:rPr>
              <a:t> </a:t>
            </a:r>
            <a:endParaRPr b="0" lang="sv-SE" sz="1000" spc="-1" strike="noStrike">
              <a:latin typeface="Arial"/>
            </a:endParaRPr>
          </a:p>
          <a:p>
            <a:pPr>
              <a:lnSpc>
                <a:spcPct val="100000"/>
              </a:lnSpc>
            </a:pPr>
            <a:r>
              <a:rPr b="1" lang="sv-SE" sz="1800" spc="-1" strike="noStrike">
                <a:solidFill>
                  <a:srgbClr val="000000"/>
                </a:solidFill>
                <a:latin typeface="Cambria"/>
                <a:ea typeface="DejaVu Sans"/>
              </a:rPr>
              <a:t>VTT_BOX</a:t>
            </a:r>
            <a:r>
              <a:rPr b="1" lang="sv-SE" sz="1000" spc="-1" strike="noStrike">
                <a:solidFill>
                  <a:srgbClr val="000000"/>
                </a:solidFill>
                <a:latin typeface="Cambria"/>
                <a:ea typeface="DejaVu Sans"/>
              </a:rPr>
              <a:t> </a:t>
            </a:r>
            <a:r>
              <a:rPr b="1" lang="sv-SE" sz="1800" spc="-1" strike="noStrike">
                <a:solidFill>
                  <a:srgbClr val="000000"/>
                </a:solidFill>
                <a:latin typeface="Cambria"/>
                <a:ea typeface="DejaVu Sans"/>
              </a:rPr>
              <a:t>ERASMUS+2017 -1ES01-KA201-038199 </a:t>
            </a:r>
            <a:endParaRPr b="0" lang="sv-SE" sz="1800" spc="-1" strike="noStrike">
              <a:latin typeface="Arial"/>
            </a:endParaRPr>
          </a:p>
        </p:txBody>
      </p:sp>
      <p:sp>
        <p:nvSpPr>
          <p:cNvPr id="135" name="CustomShape 4"/>
          <p:cNvSpPr/>
          <p:nvPr/>
        </p:nvSpPr>
        <p:spPr>
          <a:xfrm>
            <a:off x="2604960" y="3511440"/>
            <a:ext cx="6095880" cy="188784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sv-SE" sz="2800" spc="-1" strike="noStrike">
                <a:solidFill>
                  <a:srgbClr val="000000"/>
                </a:solidFill>
                <a:latin typeface="Alfa Slab One"/>
                <a:ea typeface="DejaVu Sans"/>
              </a:rPr>
              <a:t>President/chairman</a:t>
            </a:r>
            <a:endParaRPr b="0" lang="sv-SE" sz="2800" spc="-1" strike="noStrike">
              <a:latin typeface="Arial"/>
            </a:endParaRPr>
          </a:p>
          <a:p>
            <a:pPr algn="ctr">
              <a:lnSpc>
                <a:spcPct val="100000"/>
              </a:lnSpc>
            </a:pPr>
            <a:r>
              <a:rPr b="0" lang="sv-SE" sz="1800" spc="-1" strike="noStrike">
                <a:solidFill>
                  <a:srgbClr val="666666"/>
                </a:solidFill>
                <a:latin typeface="Proxima Nova"/>
                <a:ea typeface="DejaVu Sans"/>
              </a:rPr>
              <a:t>Torbjörn Skarin</a:t>
            </a:r>
            <a:endParaRPr b="0" lang="sv-SE" sz="1800" spc="-1" strike="noStrike">
              <a:latin typeface="Arial"/>
            </a:endParaRPr>
          </a:p>
          <a:p>
            <a:pPr algn="ctr">
              <a:lnSpc>
                <a:spcPct val="100000"/>
              </a:lnSpc>
            </a:pPr>
            <a:r>
              <a:rPr b="0" lang="sv-SE" sz="1800" spc="-1" strike="noStrike">
                <a:solidFill>
                  <a:srgbClr val="666666"/>
                </a:solidFill>
                <a:latin typeface="Proxima Nova"/>
                <a:ea typeface="DejaVu Sans"/>
              </a:rPr>
              <a:t>National organisation for e-competence, Sweden</a:t>
            </a:r>
            <a:endParaRPr b="0" lang="sv-SE" sz="1800" spc="-1" strike="noStrike">
              <a:latin typeface="Arial"/>
            </a:endParaRPr>
          </a:p>
          <a:p>
            <a:pPr>
              <a:lnSpc>
                <a:spcPct val="100000"/>
              </a:lnSpc>
            </a:pPr>
            <a:br/>
            <a:br/>
            <a:endParaRPr b="0" lang="sv-SE" sz="1800" spc="-1" strike="noStrike">
              <a:latin typeface="Arial"/>
            </a:endParaRPr>
          </a:p>
        </p:txBody>
      </p:sp>
      <p:sp>
        <p:nvSpPr>
          <p:cNvPr id="136" name="CustomShape 5"/>
          <p:cNvSpPr/>
          <p:nvPr/>
        </p:nvSpPr>
        <p:spPr>
          <a:xfrm>
            <a:off x="2002320" y="5674680"/>
            <a:ext cx="8187480" cy="36432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Calibri"/>
                <a:ea typeface="DejaVu Sans"/>
              </a:rPr>
              <a:t>MULTIPLIER EVENT, HÖSTKONFERENS STOCKHOLM SWEDEN 12-13 SEPTEMBER 2019</a:t>
            </a:r>
            <a:endParaRPr b="0" lang="sv-SE" sz="1800" spc="-1" strike="noStrike">
              <a:latin typeface="Arial"/>
            </a:endParaRPr>
          </a:p>
        </p:txBody>
      </p:sp>
      <p:sp>
        <p:nvSpPr>
          <p:cNvPr id="137" name="CustomShape 6"/>
          <p:cNvSpPr/>
          <p:nvPr/>
        </p:nvSpPr>
        <p:spPr>
          <a:xfrm>
            <a:off x="730800" y="6095160"/>
            <a:ext cx="10968840" cy="6375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200" spc="-1" strike="noStrike">
                <a:solidFill>
                  <a:srgbClr val="000000"/>
                </a:solidFill>
                <a:latin typeface="Arial"/>
                <a:ea typeface="DejaVu Sans"/>
              </a:rPr>
              <a:t>The TIBL and VTT projects are funded with the support of the Erasmus+ programme of the European Union. 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lang="sv-SE" sz="12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CustomShape 1"/>
          <p:cNvSpPr/>
          <p:nvPr/>
        </p:nvSpPr>
        <p:spPr>
          <a:xfrm>
            <a:off x="581040" y="702000"/>
            <a:ext cx="11029320" cy="101232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sv-SE" sz="2800" spc="-1" strike="noStrike">
                <a:solidFill>
                  <a:srgbClr val="ffffff"/>
                </a:solidFill>
                <a:latin typeface="Gill Sans MT"/>
                <a:ea typeface="DejaVu Sans"/>
              </a:rPr>
              <a:t>Kontaktinformation</a:t>
            </a:r>
            <a:endParaRPr b="0" lang="sv-SE" sz="2800" spc="-1" strike="noStrike">
              <a:latin typeface="Arial"/>
            </a:endParaRPr>
          </a:p>
        </p:txBody>
      </p:sp>
      <p:sp>
        <p:nvSpPr>
          <p:cNvPr id="165" name="CustomShape 2"/>
          <p:cNvSpPr/>
          <p:nvPr/>
        </p:nvSpPr>
        <p:spPr>
          <a:xfrm>
            <a:off x="584280" y="1889280"/>
            <a:ext cx="11129760" cy="4846680"/>
          </a:xfrm>
          <a:prstGeom prst="rect">
            <a:avLst/>
          </a:prstGeom>
          <a:noFill/>
          <a:ln>
            <a:noFill/>
          </a:ln>
        </p:spPr>
        <p:style>
          <a:lnRef idx="0"/>
          <a:fillRef idx="0"/>
          <a:effectRef idx="0"/>
          <a:fontRef idx="minor"/>
        </p:style>
        <p:txBody>
          <a:bodyPr lIns="90000" rIns="90000" tIns="45000" bIns="45000">
            <a:noAutofit/>
          </a:bodyPr>
          <a:p>
            <a:pPr>
              <a:lnSpc>
                <a:spcPct val="100000"/>
              </a:lnSpc>
            </a:pPr>
            <a:endParaRPr b="0" lang="sv-SE" sz="1800" spc="-1" strike="noStrike">
              <a:latin typeface="Arial"/>
            </a:endParaRPr>
          </a:p>
          <a:p>
            <a:pPr>
              <a:lnSpc>
                <a:spcPct val="100000"/>
              </a:lnSpc>
            </a:pPr>
            <a:r>
              <a:rPr b="0" lang="sv-SE" sz="2400" spc="-1" strike="noStrike">
                <a:solidFill>
                  <a:srgbClr val="3d3d3d"/>
                </a:solidFill>
                <a:latin typeface="Gill Sans MT"/>
                <a:ea typeface="DejaVu Sans"/>
              </a:rPr>
              <a:t>Torbjörn Skarin, ordförande, Riksorganisationen för e-kompetens</a:t>
            </a:r>
            <a:endParaRPr b="0" lang="sv-SE" sz="2400" spc="-1" strike="noStrike">
              <a:latin typeface="Arial"/>
            </a:endParaRPr>
          </a:p>
          <a:p>
            <a:pPr>
              <a:lnSpc>
                <a:spcPct val="100000"/>
              </a:lnSpc>
            </a:pPr>
            <a:r>
              <a:rPr b="0" lang="sv-SE" sz="2400" spc="-1" strike="noStrike">
                <a:solidFill>
                  <a:srgbClr val="3d3d3d"/>
                </a:solidFill>
                <a:latin typeface="Gill Sans MT"/>
                <a:ea typeface="DejaVu Sans"/>
              </a:rPr>
              <a:t>Telefon: 073-944 2048</a:t>
            </a:r>
            <a:endParaRPr b="0" lang="sv-SE" sz="2400" spc="-1" strike="noStrike">
              <a:latin typeface="Arial"/>
            </a:endParaRPr>
          </a:p>
          <a:p>
            <a:pPr>
              <a:lnSpc>
                <a:spcPct val="100000"/>
              </a:lnSpc>
            </a:pPr>
            <a:r>
              <a:rPr b="0" lang="sv-SE" sz="2400" spc="-1" strike="noStrike">
                <a:solidFill>
                  <a:srgbClr val="3d3d3d"/>
                </a:solidFill>
                <a:latin typeface="Gill Sans MT"/>
                <a:ea typeface="DejaVu Sans"/>
              </a:rPr>
              <a:t>E-post: </a:t>
            </a:r>
            <a:r>
              <a:rPr b="0" lang="sv-SE" sz="2400" spc="-1" strike="noStrike" u="sng">
                <a:solidFill>
                  <a:srgbClr val="0000ff"/>
                </a:solidFill>
                <a:uFillTx/>
                <a:latin typeface="Gill Sans MT"/>
                <a:ea typeface="DejaVu Sans"/>
                <a:hlinkClick r:id="rId1"/>
              </a:rPr>
              <a:t>torbjorn.skarin@samhallsanalys.nu</a:t>
            </a:r>
            <a:r>
              <a:rPr b="0" lang="sv-SE" sz="2400" spc="-1" strike="noStrike">
                <a:solidFill>
                  <a:srgbClr val="3d3d3d"/>
                </a:solidFill>
                <a:latin typeface="Gill Sans MT"/>
                <a:ea typeface="DejaVu Sans"/>
              </a:rPr>
              <a:t>.</a:t>
            </a:r>
            <a:endParaRPr b="0" lang="sv-SE" sz="2400" spc="-1" strike="noStrike">
              <a:latin typeface="Arial"/>
            </a:endParaRPr>
          </a:p>
          <a:p>
            <a:pPr>
              <a:lnSpc>
                <a:spcPct val="100000"/>
              </a:lnSpc>
            </a:pPr>
            <a:r>
              <a:rPr b="0" lang="sv-SE" sz="2400" spc="-1" strike="noStrike">
                <a:solidFill>
                  <a:srgbClr val="3d3d3d"/>
                </a:solidFill>
                <a:latin typeface="Gill Sans MT"/>
                <a:ea typeface="DejaVu Sans"/>
              </a:rPr>
              <a:t>Hemsida: https://www.rekompetens.com/</a:t>
            </a:r>
            <a:endParaRPr b="0" lang="sv-SE" sz="2400" spc="-1" strike="noStrike">
              <a:latin typeface="Arial"/>
            </a:endParaRPr>
          </a:p>
          <a:p>
            <a:pPr>
              <a:lnSpc>
                <a:spcPct val="100000"/>
              </a:lnSpc>
            </a:pPr>
            <a:endParaRPr b="0" lang="sv-SE" sz="2400" spc="-1" strike="noStrike">
              <a:latin typeface="Arial"/>
            </a:endParaRPr>
          </a:p>
          <a:p>
            <a:pPr>
              <a:lnSpc>
                <a:spcPct val="100000"/>
              </a:lnSpc>
            </a:pPr>
            <a:endParaRPr b="0" lang="sv-SE" sz="2400" spc="-1" strike="noStrike">
              <a:latin typeface="Arial"/>
            </a:endParaRPr>
          </a:p>
          <a:p>
            <a:pPr>
              <a:lnSpc>
                <a:spcPct val="100000"/>
              </a:lnSpc>
            </a:pPr>
            <a:endParaRPr b="0" lang="sv-SE" sz="2400" spc="-1" strike="noStrike">
              <a:latin typeface="Arial"/>
            </a:endParaRPr>
          </a:p>
          <a:p>
            <a:pPr>
              <a:lnSpc>
                <a:spcPct val="100000"/>
              </a:lnSpc>
            </a:pPr>
            <a:endParaRPr b="0" lang="sv-SE" sz="24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1212120" y="3384000"/>
            <a:ext cx="10018800" cy="2406240"/>
          </a:xfrm>
          <a:prstGeom prst="rect">
            <a:avLst/>
          </a:prstGeom>
          <a:noFill/>
          <a:ln>
            <a:noFill/>
          </a:ln>
        </p:spPr>
        <p:style>
          <a:lnRef idx="0"/>
          <a:fillRef idx="0"/>
          <a:effectRef idx="0"/>
          <a:fontRef idx="minor"/>
        </p:style>
        <p:txBody>
          <a:bodyPr lIns="0" rIns="0" tIns="0" bIns="0">
            <a:spAutoFit/>
          </a:bodyPr>
          <a:p>
            <a:pPr>
              <a:lnSpc>
                <a:spcPct val="100000"/>
              </a:lnSpc>
            </a:pPr>
            <a:r>
              <a:rPr b="0" lang="sv-SE" sz="2800" spc="-1" strike="noStrike">
                <a:solidFill>
                  <a:srgbClr val="3d3d3d"/>
                </a:solidFill>
                <a:latin typeface="Gill Sans MT"/>
                <a:ea typeface="DejaVu Sans"/>
              </a:rPr>
              <a:t> </a:t>
            </a:r>
            <a:endParaRPr b="0" lang="sv-SE" sz="2800" spc="-1" strike="noStrike">
              <a:latin typeface="Arial"/>
            </a:endParaRPr>
          </a:p>
          <a:p>
            <a:pPr>
              <a:lnSpc>
                <a:spcPct val="100000"/>
              </a:lnSpc>
            </a:pPr>
            <a:r>
              <a:rPr b="0" lang="sv-SE" sz="2600" spc="-1" strike="noStrike">
                <a:solidFill>
                  <a:srgbClr val="ffffff"/>
                </a:solidFill>
                <a:latin typeface="Gill Sans MT"/>
                <a:ea typeface="DejaVu Sans"/>
              </a:rPr>
              <a:t>“</a:t>
            </a:r>
            <a:r>
              <a:rPr b="0" lang="sv-SE" sz="2600" spc="-1" strike="noStrike">
                <a:solidFill>
                  <a:srgbClr val="ffffff"/>
                </a:solidFill>
                <a:latin typeface="Gill Sans MT"/>
                <a:ea typeface="DejaVu Sans"/>
              </a:rPr>
              <a:t>Är digital kompetens en bristvara för små och medelstora företag?”</a:t>
            </a:r>
            <a:endParaRPr b="0" lang="sv-SE" sz="2600" spc="-1" strike="noStrike">
              <a:latin typeface="Arial"/>
            </a:endParaRPr>
          </a:p>
          <a:p>
            <a:pPr>
              <a:lnSpc>
                <a:spcPct val="100000"/>
              </a:lnSpc>
            </a:pPr>
            <a:endParaRPr b="0" lang="sv-SE" sz="2600" spc="-1" strike="noStrike">
              <a:latin typeface="Arial"/>
            </a:endParaRPr>
          </a:p>
          <a:p>
            <a:pPr>
              <a:lnSpc>
                <a:spcPct val="100000"/>
              </a:lnSpc>
            </a:pPr>
            <a:r>
              <a:rPr b="0" lang="sv-SE" sz="2600" spc="-1" strike="noStrike">
                <a:solidFill>
                  <a:srgbClr val="ffffff"/>
                </a:solidFill>
                <a:latin typeface="Gill Sans MT"/>
                <a:ea typeface="DejaVu Sans"/>
              </a:rPr>
              <a:t>Torbjörn Skarin, ordförande, Riksorganisationen för e-kompetens</a:t>
            </a:r>
            <a:endParaRPr b="0" lang="sv-SE" sz="2600" spc="-1" strike="noStrike">
              <a:latin typeface="Arial"/>
            </a:endParaRPr>
          </a:p>
          <a:p>
            <a:pPr>
              <a:lnSpc>
                <a:spcPct val="100000"/>
              </a:lnSpc>
            </a:pPr>
            <a:endParaRPr b="0" lang="sv-SE" sz="2600" spc="-1" strike="noStrike">
              <a:latin typeface="Arial"/>
            </a:endParaRPr>
          </a:p>
          <a:p>
            <a:pPr>
              <a:lnSpc>
                <a:spcPct val="100000"/>
              </a:lnSpc>
            </a:pPr>
            <a:endParaRPr b="0" lang="sv-SE" sz="2600" spc="-1" strike="noStrike">
              <a:latin typeface="Arial"/>
            </a:endParaRPr>
          </a:p>
        </p:txBody>
      </p:sp>
      <p:pic>
        <p:nvPicPr>
          <p:cNvPr id="139" name="" descr=""/>
          <p:cNvPicPr/>
          <p:nvPr/>
        </p:nvPicPr>
        <p:blipFill>
          <a:blip r:embed="rId1"/>
          <a:stretch/>
        </p:blipFill>
        <p:spPr>
          <a:xfrm>
            <a:off x="4677480" y="916200"/>
            <a:ext cx="2017440" cy="1458720"/>
          </a:xfrm>
          <a:prstGeom prst="rect">
            <a:avLst/>
          </a:prstGeom>
          <a:ln>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CustomShape 1"/>
          <p:cNvSpPr/>
          <p:nvPr/>
        </p:nvSpPr>
        <p:spPr>
          <a:xfrm>
            <a:off x="581040" y="702000"/>
            <a:ext cx="11029320" cy="101232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sv-SE" sz="2800" spc="-1" strike="noStrike">
                <a:solidFill>
                  <a:srgbClr val="ffffff"/>
                </a:solidFill>
                <a:latin typeface="Gill Sans MT"/>
                <a:ea typeface="DejaVu Sans"/>
              </a:rPr>
              <a:t>Dagens presentation kring ”digital kompetens”</a:t>
            </a:r>
            <a:endParaRPr b="0" lang="sv-SE" sz="2800" spc="-1" strike="noStrike">
              <a:latin typeface="Arial"/>
            </a:endParaRPr>
          </a:p>
        </p:txBody>
      </p:sp>
      <p:sp>
        <p:nvSpPr>
          <p:cNvPr id="141" name="CustomShape 2"/>
          <p:cNvSpPr/>
          <p:nvPr/>
        </p:nvSpPr>
        <p:spPr>
          <a:xfrm>
            <a:off x="685080" y="2128680"/>
            <a:ext cx="11029320" cy="4366080"/>
          </a:xfrm>
          <a:prstGeom prst="rect">
            <a:avLst/>
          </a:prstGeom>
          <a:noFill/>
          <a:ln>
            <a:noFill/>
          </a:ln>
        </p:spPr>
        <p:style>
          <a:lnRef idx="0"/>
          <a:fillRef idx="0"/>
          <a:effectRef idx="0"/>
          <a:fontRef idx="minor"/>
        </p:style>
        <p:txBody>
          <a:bodyPr lIns="90000" rIns="90000" tIns="45000" bIns="45000">
            <a:noAutofit/>
          </a:bodyPr>
          <a:p>
            <a:pPr>
              <a:lnSpc>
                <a:spcPct val="100000"/>
              </a:lnSpc>
              <a:spcBef>
                <a:spcPts val="360"/>
              </a:spcBef>
              <a:spcAft>
                <a:spcPts val="601"/>
              </a:spcAft>
            </a:pPr>
            <a:endParaRPr b="0" lang="sv-SE" sz="1800" spc="-1" strike="noStrike">
              <a:latin typeface="Arial"/>
            </a:endParaRPr>
          </a:p>
          <a:p>
            <a:pPr marL="306000" indent="-304560">
              <a:lnSpc>
                <a:spcPct val="100000"/>
              </a:lnSpc>
              <a:spcBef>
                <a:spcPts val="360"/>
              </a:spcBef>
              <a:spcAft>
                <a:spcPts val="601"/>
              </a:spcAft>
              <a:buClr>
                <a:srgbClr val="ed8428"/>
              </a:buClr>
              <a:buSzPct val="92000"/>
              <a:buFont typeface="Wingdings 2" charset="2"/>
              <a:buChar char=""/>
            </a:pPr>
            <a:r>
              <a:rPr b="0" lang="sv-SE" sz="2600" spc="-1" strike="noStrike">
                <a:solidFill>
                  <a:srgbClr val="3d3d3d"/>
                </a:solidFill>
                <a:latin typeface="Gill Sans MT"/>
                <a:ea typeface="Microsoft YaHei"/>
              </a:rPr>
              <a:t>Varför är </a:t>
            </a:r>
            <a:r>
              <a:rPr b="0" lang="sv-SE" sz="2600" spc="-1" strike="noStrike" u="sng">
                <a:solidFill>
                  <a:srgbClr val="3d3d3d"/>
                </a:solidFill>
                <a:uFillTx/>
                <a:latin typeface="Gill Sans MT"/>
                <a:ea typeface="Microsoft YaHei"/>
              </a:rPr>
              <a:t>digital kompetens</a:t>
            </a:r>
            <a:r>
              <a:rPr b="0" lang="sv-SE" sz="2600" spc="-1" strike="noStrike">
                <a:solidFill>
                  <a:srgbClr val="3d3d3d"/>
                </a:solidFill>
                <a:latin typeface="Gill Sans MT"/>
                <a:ea typeface="Microsoft YaHei"/>
              </a:rPr>
              <a:t> viktigt för små och medelstora företag?</a:t>
            </a:r>
            <a:endParaRPr b="0" lang="sv-SE" sz="2600" spc="-1" strike="noStrike">
              <a:latin typeface="Arial"/>
            </a:endParaRPr>
          </a:p>
          <a:p>
            <a:pPr marL="306000" indent="-304560">
              <a:lnSpc>
                <a:spcPct val="100000"/>
              </a:lnSpc>
              <a:spcBef>
                <a:spcPts val="360"/>
              </a:spcBef>
              <a:spcAft>
                <a:spcPts val="601"/>
              </a:spcAft>
              <a:buClr>
                <a:srgbClr val="ed8428"/>
              </a:buClr>
              <a:buSzPct val="92000"/>
              <a:buFont typeface="Wingdings 2" charset="2"/>
              <a:buChar char=""/>
            </a:pPr>
            <a:r>
              <a:rPr b="0" lang="sv-SE" sz="2600" spc="-1" strike="noStrike">
                <a:solidFill>
                  <a:srgbClr val="3d3d3d"/>
                </a:solidFill>
                <a:latin typeface="Gill Sans MT"/>
                <a:ea typeface="Microsoft YaHei"/>
              </a:rPr>
              <a:t>Utmaningar med digitalisering på arbetsplatsen?</a:t>
            </a:r>
            <a:endParaRPr b="0" lang="sv-SE" sz="2600" spc="-1" strike="noStrike">
              <a:latin typeface="Arial"/>
            </a:endParaRPr>
          </a:p>
          <a:p>
            <a:pPr marL="306000" indent="-304560">
              <a:lnSpc>
                <a:spcPct val="100000"/>
              </a:lnSpc>
              <a:spcBef>
                <a:spcPts val="360"/>
              </a:spcBef>
              <a:spcAft>
                <a:spcPts val="601"/>
              </a:spcAft>
              <a:buClr>
                <a:srgbClr val="ed8428"/>
              </a:buClr>
              <a:buSzPct val="92000"/>
              <a:buFont typeface="Wingdings 2" charset="2"/>
              <a:buChar char=""/>
            </a:pPr>
            <a:r>
              <a:rPr b="0" lang="sv-SE" sz="2600" spc="-1" strike="noStrike">
                <a:solidFill>
                  <a:srgbClr val="3d3d3d"/>
                </a:solidFill>
                <a:latin typeface="Gill Sans MT"/>
                <a:ea typeface="Microsoft YaHei"/>
              </a:rPr>
              <a:t>Hur </a:t>
            </a:r>
            <a:r>
              <a:rPr b="0" lang="sv-SE" sz="2600" spc="-1" strike="noStrike" u="sng">
                <a:solidFill>
                  <a:srgbClr val="3d3d3d"/>
                </a:solidFill>
                <a:uFillTx/>
                <a:latin typeface="Gill Sans MT"/>
                <a:ea typeface="Microsoft YaHei"/>
              </a:rPr>
              <a:t>digitalt mogna</a:t>
            </a:r>
            <a:r>
              <a:rPr b="0" lang="sv-SE" sz="2600" spc="-1" strike="noStrike">
                <a:solidFill>
                  <a:srgbClr val="3d3d3d"/>
                </a:solidFill>
                <a:latin typeface="Gill Sans MT"/>
                <a:ea typeface="Microsoft YaHei"/>
              </a:rPr>
              <a:t> är svenska SMF?</a:t>
            </a:r>
            <a:endParaRPr b="0" lang="sv-SE" sz="2600" spc="-1" strike="noStrike">
              <a:latin typeface="Arial"/>
            </a:endParaRPr>
          </a:p>
          <a:p>
            <a:pPr marL="306000" indent="-304560">
              <a:lnSpc>
                <a:spcPct val="100000"/>
              </a:lnSpc>
              <a:spcBef>
                <a:spcPts val="360"/>
              </a:spcBef>
              <a:spcAft>
                <a:spcPts val="601"/>
              </a:spcAft>
              <a:buClr>
                <a:srgbClr val="ed8428"/>
              </a:buClr>
              <a:buSzPct val="92000"/>
              <a:buFont typeface="Wingdings 2" charset="2"/>
              <a:buChar char=""/>
            </a:pPr>
            <a:r>
              <a:rPr b="0" lang="sv-SE" sz="2600" spc="-1" strike="noStrike">
                <a:solidFill>
                  <a:srgbClr val="3d3d3d"/>
                </a:solidFill>
                <a:latin typeface="Gill Sans MT"/>
                <a:ea typeface="Microsoft YaHei"/>
              </a:rPr>
              <a:t>Hur </a:t>
            </a:r>
            <a:r>
              <a:rPr b="0" lang="sv-SE" sz="2600" spc="-1" strike="noStrike" u="sng">
                <a:solidFill>
                  <a:srgbClr val="3d3d3d"/>
                </a:solidFill>
                <a:uFillTx/>
                <a:latin typeface="Gill Sans MT"/>
                <a:ea typeface="Microsoft YaHei"/>
              </a:rPr>
              <a:t>digitalt redo</a:t>
            </a:r>
            <a:r>
              <a:rPr b="0" lang="sv-SE" sz="2600" spc="-1" strike="noStrike">
                <a:solidFill>
                  <a:srgbClr val="3d3d3d"/>
                </a:solidFill>
                <a:latin typeface="Gill Sans MT"/>
                <a:ea typeface="Microsoft YaHei"/>
              </a:rPr>
              <a:t> är svenska företag?</a:t>
            </a:r>
            <a:endParaRPr b="0" lang="sv-SE" sz="2600" spc="-1" strike="noStrike">
              <a:latin typeface="Arial"/>
            </a:endParaRPr>
          </a:p>
          <a:p>
            <a:pPr marL="306000" indent="-304560">
              <a:lnSpc>
                <a:spcPct val="100000"/>
              </a:lnSpc>
              <a:spcBef>
                <a:spcPts val="360"/>
              </a:spcBef>
              <a:spcAft>
                <a:spcPts val="601"/>
              </a:spcAft>
              <a:buClr>
                <a:srgbClr val="ed8428"/>
              </a:buClr>
              <a:buSzPct val="92000"/>
              <a:buFont typeface="Wingdings 2" charset="2"/>
              <a:buChar char=""/>
            </a:pPr>
            <a:r>
              <a:rPr b="0" lang="sv-SE" sz="2600" spc="-1" strike="noStrike">
                <a:solidFill>
                  <a:srgbClr val="3d3d3d"/>
                </a:solidFill>
                <a:latin typeface="Gill Sans MT"/>
                <a:ea typeface="Microsoft YaHei"/>
              </a:rPr>
              <a:t>Hur ligger Sverige till jämfört med övriga EU-länder?</a:t>
            </a:r>
            <a:endParaRPr b="0" lang="sv-SE" sz="2600" spc="-1" strike="noStrike">
              <a:latin typeface="Arial"/>
            </a:endParaRPr>
          </a:p>
          <a:p>
            <a:pPr marL="306000" indent="-304560">
              <a:lnSpc>
                <a:spcPct val="100000"/>
              </a:lnSpc>
              <a:spcBef>
                <a:spcPts val="360"/>
              </a:spcBef>
              <a:spcAft>
                <a:spcPts val="601"/>
              </a:spcAft>
              <a:buClr>
                <a:srgbClr val="ed8428"/>
              </a:buClr>
              <a:buSzPct val="92000"/>
              <a:buFont typeface="Wingdings 2" charset="2"/>
              <a:buChar char=""/>
            </a:pPr>
            <a:r>
              <a:rPr b="0" lang="sv-SE" sz="2600" spc="-1" strike="noStrike">
                <a:solidFill>
                  <a:srgbClr val="3d3d3d"/>
                </a:solidFill>
                <a:latin typeface="Gill Sans MT"/>
                <a:ea typeface="Microsoft YaHei"/>
              </a:rPr>
              <a:t>Några reflektioner?</a:t>
            </a:r>
            <a:endParaRPr b="0" lang="sv-SE" sz="2600" spc="-1" strike="noStrike">
              <a:latin typeface="Arial"/>
            </a:endParaRPr>
          </a:p>
          <a:p>
            <a:pPr>
              <a:lnSpc>
                <a:spcPct val="100000"/>
              </a:lnSpc>
              <a:spcBef>
                <a:spcPts val="360"/>
              </a:spcBef>
              <a:spcAft>
                <a:spcPts val="601"/>
              </a:spcAft>
            </a:pPr>
            <a:endParaRPr b="0" lang="sv-SE" sz="2600" spc="-1" strike="noStrike">
              <a:latin typeface="Arial"/>
            </a:endParaRPr>
          </a:p>
          <a:p>
            <a:pPr>
              <a:lnSpc>
                <a:spcPct val="100000"/>
              </a:lnSpc>
              <a:spcBef>
                <a:spcPts val="317"/>
              </a:spcBef>
              <a:spcAft>
                <a:spcPts val="601"/>
              </a:spcAft>
            </a:pPr>
            <a:endParaRPr b="0" lang="sv-SE" sz="2600" spc="-1" strike="noStrike">
              <a:latin typeface="Arial"/>
            </a:endParaRPr>
          </a:p>
          <a:p>
            <a:pPr>
              <a:lnSpc>
                <a:spcPct val="100000"/>
              </a:lnSpc>
            </a:pPr>
            <a:endParaRPr b="0" lang="sv-SE" sz="2600" spc="-1" strike="noStrike">
              <a:latin typeface="Arial"/>
            </a:endParaRPr>
          </a:p>
          <a:p>
            <a:pPr>
              <a:lnSpc>
                <a:spcPct val="100000"/>
              </a:lnSpc>
            </a:pPr>
            <a:endParaRPr b="0" lang="sv-SE" sz="2600" spc="-1" strike="noStrike">
              <a:latin typeface="Arial"/>
            </a:endParaRPr>
          </a:p>
          <a:p>
            <a:pPr>
              <a:lnSpc>
                <a:spcPct val="100000"/>
              </a:lnSpc>
            </a:pPr>
            <a:endParaRPr b="0" lang="sv-SE" sz="26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CustomShape 1"/>
          <p:cNvSpPr/>
          <p:nvPr/>
        </p:nvSpPr>
        <p:spPr>
          <a:xfrm>
            <a:off x="581040" y="702000"/>
            <a:ext cx="11029320" cy="101232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sv-SE" sz="2800" spc="-1" strike="noStrike">
                <a:solidFill>
                  <a:srgbClr val="ffffff"/>
                </a:solidFill>
                <a:latin typeface="Gill Sans MT"/>
                <a:ea typeface="DejaVu Sans"/>
              </a:rPr>
              <a:t>Varför är digital kompetens viktigt för små och medelstora företag?</a:t>
            </a:r>
            <a:br/>
            <a:r>
              <a:rPr b="0" lang="sv-SE" sz="2800" spc="-1" strike="noStrike">
                <a:solidFill>
                  <a:srgbClr val="ffffff"/>
                </a:solidFill>
                <a:latin typeface="Gill Sans MT"/>
                <a:ea typeface="DejaVu Sans"/>
              </a:rPr>
              <a:t>-enligt Tillväxtverket</a:t>
            </a:r>
            <a:endParaRPr b="0" lang="sv-SE" sz="2800" spc="-1" strike="noStrike">
              <a:latin typeface="Arial"/>
            </a:endParaRPr>
          </a:p>
        </p:txBody>
      </p:sp>
      <p:sp>
        <p:nvSpPr>
          <p:cNvPr id="143" name="CustomShape 2"/>
          <p:cNvSpPr/>
          <p:nvPr/>
        </p:nvSpPr>
        <p:spPr>
          <a:xfrm>
            <a:off x="720000" y="1608840"/>
            <a:ext cx="11029320" cy="4366080"/>
          </a:xfrm>
          <a:prstGeom prst="rect">
            <a:avLst/>
          </a:prstGeom>
          <a:noFill/>
          <a:ln>
            <a:noFill/>
          </a:ln>
        </p:spPr>
        <p:style>
          <a:lnRef idx="0"/>
          <a:fillRef idx="0"/>
          <a:effectRef idx="0"/>
          <a:fontRef idx="minor"/>
        </p:style>
        <p:txBody>
          <a:bodyPr lIns="90000" rIns="90000" tIns="45000" bIns="45000">
            <a:noAutofit/>
          </a:bodyPr>
          <a:p>
            <a:pPr>
              <a:lnSpc>
                <a:spcPct val="100000"/>
              </a:lnSpc>
              <a:spcBef>
                <a:spcPts val="360"/>
              </a:spcBef>
              <a:spcAft>
                <a:spcPts val="601"/>
              </a:spcAft>
            </a:pPr>
            <a:endParaRPr b="0" lang="sv-SE" sz="1800" spc="-1" strike="noStrike">
              <a:latin typeface="Arial"/>
            </a:endParaRPr>
          </a:p>
          <a:p>
            <a:pPr marL="306000" indent="-304560">
              <a:lnSpc>
                <a:spcPct val="100000"/>
              </a:lnSpc>
              <a:spcBef>
                <a:spcPts val="360"/>
              </a:spcBef>
              <a:spcAft>
                <a:spcPts val="601"/>
              </a:spcAft>
              <a:buClr>
                <a:srgbClr val="ed8428"/>
              </a:buClr>
              <a:buSzPct val="92000"/>
              <a:buFont typeface="Wingdings 2" charset="2"/>
              <a:buChar char=""/>
            </a:pPr>
            <a:r>
              <a:rPr b="0" lang="sv-SE" sz="2200" spc="-1" strike="noStrike">
                <a:solidFill>
                  <a:srgbClr val="3d3d3d"/>
                </a:solidFill>
                <a:latin typeface="Gill Sans MT"/>
                <a:ea typeface="Microsoft YaHei"/>
              </a:rPr>
              <a:t>Tillväxtverket har ett regeringsuppdrag från 2018 att öka kunskapen hos småföretags ledningar och styrelser om hur företagen kan ta tillvara digitaliseringens möjligheter*  </a:t>
            </a:r>
            <a:endParaRPr b="0" lang="sv-SE" sz="2200" spc="-1" strike="noStrike">
              <a:latin typeface="Arial"/>
            </a:endParaRPr>
          </a:p>
          <a:p>
            <a:pPr marL="306000" indent="-304560">
              <a:lnSpc>
                <a:spcPct val="100000"/>
              </a:lnSpc>
              <a:spcBef>
                <a:spcPts val="360"/>
              </a:spcBef>
              <a:spcAft>
                <a:spcPts val="601"/>
              </a:spcAft>
              <a:buClr>
                <a:srgbClr val="ed8428"/>
              </a:buClr>
              <a:buSzPct val="92000"/>
              <a:buFont typeface="Wingdings 2" charset="2"/>
              <a:buChar char=""/>
            </a:pPr>
            <a:r>
              <a:rPr b="0" lang="sv-SE" sz="2200" spc="-1" strike="noStrike">
                <a:solidFill>
                  <a:srgbClr val="3d3d3d"/>
                </a:solidFill>
                <a:latin typeface="Gill Sans MT"/>
                <a:ea typeface="Microsoft YaHei"/>
              </a:rPr>
              <a:t>Bakgrunden till regeringsuppdraget är att:</a:t>
            </a:r>
            <a:endParaRPr b="0" lang="sv-SE" sz="2200" spc="-1" strike="noStrike">
              <a:latin typeface="Arial"/>
            </a:endParaRPr>
          </a:p>
          <a:p>
            <a:pPr lvl="1" marL="864000" indent="-322920">
              <a:lnSpc>
                <a:spcPct val="100000"/>
              </a:lnSpc>
              <a:spcAft>
                <a:spcPts val="1134"/>
              </a:spcAft>
              <a:buClr>
                <a:srgbClr val="000000"/>
              </a:buClr>
              <a:buSzPct val="75000"/>
              <a:buFont typeface="Symbol"/>
              <a:buChar char=""/>
            </a:pPr>
            <a:r>
              <a:rPr b="0" lang="sv-SE" sz="2200" spc="-1" strike="noStrike">
                <a:solidFill>
                  <a:srgbClr val="3d3d3d"/>
                </a:solidFill>
                <a:latin typeface="Gill Sans MT"/>
                <a:ea typeface="Microsoft YaHei"/>
              </a:rPr>
              <a:t>företagen möter olika tillväxthinder som kan försvåra nästa utvecklingssteg. Ett sådant hinder kan vara bristen på digital kompetens</a:t>
            </a:r>
            <a:endParaRPr b="0" lang="sv-SE" sz="2200" spc="-1" strike="noStrike">
              <a:latin typeface="Arial"/>
            </a:endParaRPr>
          </a:p>
          <a:p>
            <a:pPr lvl="1" marL="864000" indent="-322920">
              <a:lnSpc>
                <a:spcPct val="100000"/>
              </a:lnSpc>
              <a:spcAft>
                <a:spcPts val="1134"/>
              </a:spcAft>
              <a:buClr>
                <a:srgbClr val="000000"/>
              </a:buClr>
              <a:buSzPct val="75000"/>
              <a:buFont typeface="Symbol"/>
              <a:buChar char=""/>
            </a:pPr>
            <a:r>
              <a:rPr b="0" lang="sv-SE" sz="2200" spc="-1" strike="noStrike">
                <a:solidFill>
                  <a:srgbClr val="3d3d3d"/>
                </a:solidFill>
                <a:latin typeface="Gill Sans MT"/>
                <a:ea typeface="Microsoft YaHei"/>
              </a:rPr>
              <a:t>digitalisering innebär att fler mindre företag har möjlighet att nå en ny eller större internationell marknad</a:t>
            </a:r>
            <a:endParaRPr b="0" lang="sv-SE" sz="2200" spc="-1" strike="noStrike">
              <a:latin typeface="Arial"/>
            </a:endParaRPr>
          </a:p>
          <a:p>
            <a:pPr lvl="1" marL="864000" indent="-322920">
              <a:lnSpc>
                <a:spcPct val="100000"/>
              </a:lnSpc>
              <a:spcAft>
                <a:spcPts val="1134"/>
              </a:spcAft>
              <a:buClr>
                <a:srgbClr val="000000"/>
              </a:buClr>
              <a:buSzPct val="75000"/>
              <a:buFont typeface="Symbol"/>
              <a:buChar char=""/>
            </a:pPr>
            <a:r>
              <a:rPr b="0" lang="sv-SE" sz="2200" spc="-1" strike="noStrike">
                <a:solidFill>
                  <a:srgbClr val="3d3d3d"/>
                </a:solidFill>
                <a:latin typeface="Gill Sans MT"/>
                <a:ea typeface="Microsoft YaHei"/>
              </a:rPr>
              <a:t>förståelsen om värdet av digital kompetens ofta saknas i styrelserummet och i företagsledningen</a:t>
            </a:r>
            <a:endParaRPr b="0" lang="sv-SE" sz="2200" spc="-1" strike="noStrike">
              <a:latin typeface="Arial"/>
            </a:endParaRPr>
          </a:p>
          <a:p>
            <a:pPr marL="306000" indent="-304560">
              <a:lnSpc>
                <a:spcPct val="100000"/>
              </a:lnSpc>
              <a:spcBef>
                <a:spcPts val="360"/>
              </a:spcBef>
              <a:spcAft>
                <a:spcPts val="601"/>
              </a:spcAft>
              <a:buClr>
                <a:srgbClr val="ed8428"/>
              </a:buClr>
              <a:buSzPct val="92000"/>
              <a:buFont typeface="Wingdings 2" charset="2"/>
              <a:buChar char=""/>
            </a:pPr>
            <a:r>
              <a:rPr b="0" lang="sv-SE" sz="2200" spc="-1" strike="noStrike">
                <a:solidFill>
                  <a:srgbClr val="3d3d3d"/>
                </a:solidFill>
                <a:latin typeface="Gill Sans MT"/>
                <a:ea typeface="Microsoft YaHei"/>
              </a:rPr>
              <a:t>Därmed är digitalisering en strategisk kompetens som är extra viktig att utveckla i mindre företag!</a:t>
            </a:r>
            <a:endParaRPr b="0" lang="sv-SE" sz="2200" spc="-1" strike="noStrike">
              <a:latin typeface="Arial"/>
            </a:endParaRPr>
          </a:p>
          <a:p>
            <a:pPr marL="306000" indent="-304560">
              <a:lnSpc>
                <a:spcPct val="100000"/>
              </a:lnSpc>
              <a:spcBef>
                <a:spcPts val="360"/>
              </a:spcBef>
              <a:spcAft>
                <a:spcPts val="601"/>
              </a:spcAft>
              <a:buClr>
                <a:srgbClr val="ed8428"/>
              </a:buClr>
              <a:buSzPct val="92000"/>
              <a:buFont typeface="Wingdings 2" charset="2"/>
              <a:buChar char=""/>
            </a:pPr>
            <a:r>
              <a:rPr b="0" lang="sv-SE" sz="1100" spc="-1" strike="noStrike">
                <a:solidFill>
                  <a:srgbClr val="3d3d3d"/>
                </a:solidFill>
                <a:latin typeface="Gill Sans MT"/>
                <a:ea typeface="Microsoft YaHei"/>
              </a:rPr>
              <a:t>*lägesrapport från Tillväxtverket kommer i december 2019</a:t>
            </a:r>
            <a:endParaRPr b="0" lang="sv-SE" sz="1100" spc="-1" strike="noStrike">
              <a:latin typeface="Arial"/>
            </a:endParaRPr>
          </a:p>
          <a:p>
            <a:pPr>
              <a:lnSpc>
                <a:spcPct val="100000"/>
              </a:lnSpc>
              <a:spcBef>
                <a:spcPts val="360"/>
              </a:spcBef>
              <a:spcAft>
                <a:spcPts val="601"/>
              </a:spcAft>
            </a:pPr>
            <a:endParaRPr b="0" lang="sv-SE" sz="1100" spc="-1" strike="noStrike">
              <a:latin typeface="Arial"/>
            </a:endParaRPr>
          </a:p>
          <a:p>
            <a:pPr>
              <a:lnSpc>
                <a:spcPct val="100000"/>
              </a:lnSpc>
              <a:spcBef>
                <a:spcPts val="360"/>
              </a:spcBef>
              <a:spcAft>
                <a:spcPts val="601"/>
              </a:spcAft>
            </a:pPr>
            <a:endParaRPr b="0" lang="sv-SE" sz="1100" spc="-1" strike="noStrike">
              <a:latin typeface="Arial"/>
            </a:endParaRPr>
          </a:p>
          <a:p>
            <a:pPr>
              <a:lnSpc>
                <a:spcPct val="100000"/>
              </a:lnSpc>
              <a:spcBef>
                <a:spcPts val="360"/>
              </a:spcBef>
              <a:spcAft>
                <a:spcPts val="601"/>
              </a:spcAft>
            </a:pPr>
            <a:endParaRPr b="0" lang="sv-SE" sz="1100" spc="-1" strike="noStrike">
              <a:latin typeface="Arial"/>
            </a:endParaRPr>
          </a:p>
          <a:p>
            <a:pPr>
              <a:lnSpc>
                <a:spcPct val="100000"/>
              </a:lnSpc>
              <a:spcBef>
                <a:spcPts val="317"/>
              </a:spcBef>
              <a:spcAft>
                <a:spcPts val="601"/>
              </a:spcAft>
            </a:pPr>
            <a:endParaRPr b="0" lang="sv-SE" sz="1100" spc="-1" strike="noStrike">
              <a:latin typeface="Arial"/>
            </a:endParaRPr>
          </a:p>
          <a:p>
            <a:pPr>
              <a:lnSpc>
                <a:spcPct val="100000"/>
              </a:lnSpc>
            </a:pPr>
            <a:endParaRPr b="0" lang="sv-SE" sz="1100" spc="-1" strike="noStrike">
              <a:latin typeface="Arial"/>
            </a:endParaRPr>
          </a:p>
          <a:p>
            <a:pPr>
              <a:lnSpc>
                <a:spcPct val="100000"/>
              </a:lnSpc>
            </a:pPr>
            <a:endParaRPr b="0" lang="sv-SE" sz="1100" spc="-1" strike="noStrike">
              <a:latin typeface="Arial"/>
            </a:endParaRPr>
          </a:p>
          <a:p>
            <a:pPr>
              <a:lnSpc>
                <a:spcPct val="100000"/>
              </a:lnSpc>
            </a:pP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CustomShape 1"/>
          <p:cNvSpPr/>
          <p:nvPr/>
        </p:nvSpPr>
        <p:spPr>
          <a:xfrm>
            <a:off x="581040" y="702000"/>
            <a:ext cx="11029320" cy="101232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sv-SE" sz="2800" spc="-1" strike="noStrike">
                <a:solidFill>
                  <a:srgbClr val="ffffff"/>
                </a:solidFill>
                <a:latin typeface="Gill Sans MT"/>
                <a:ea typeface="DejaVu Sans"/>
              </a:rPr>
              <a:t>Utmaningar med digitalisering på arbetsplatsen</a:t>
            </a:r>
            <a:br/>
            <a:r>
              <a:rPr b="0" lang="sv-SE" sz="2800" spc="-1" strike="noStrike">
                <a:solidFill>
                  <a:srgbClr val="ffffff"/>
                </a:solidFill>
                <a:latin typeface="Gill Sans MT"/>
                <a:ea typeface="DejaVu Sans"/>
              </a:rPr>
              <a:t>-enligt Visma från 2017</a:t>
            </a:r>
            <a:endParaRPr b="0" lang="sv-SE" sz="2800" spc="-1" strike="noStrike">
              <a:latin typeface="Arial"/>
            </a:endParaRPr>
          </a:p>
        </p:txBody>
      </p:sp>
      <p:sp>
        <p:nvSpPr>
          <p:cNvPr id="145" name="CustomShape 2"/>
          <p:cNvSpPr/>
          <p:nvPr/>
        </p:nvSpPr>
        <p:spPr>
          <a:xfrm>
            <a:off x="720000" y="1715400"/>
            <a:ext cx="11029320" cy="4366080"/>
          </a:xfrm>
          <a:prstGeom prst="rect">
            <a:avLst/>
          </a:prstGeom>
          <a:noFill/>
          <a:ln>
            <a:noFill/>
          </a:ln>
        </p:spPr>
        <p:style>
          <a:lnRef idx="0"/>
          <a:fillRef idx="0"/>
          <a:effectRef idx="0"/>
          <a:fontRef idx="minor"/>
        </p:style>
        <p:txBody>
          <a:bodyPr lIns="90000" rIns="90000" tIns="45000" bIns="45000">
            <a:noAutofit/>
          </a:bodyPr>
          <a:p>
            <a:pPr>
              <a:lnSpc>
                <a:spcPct val="100000"/>
              </a:lnSpc>
              <a:spcBef>
                <a:spcPts val="360"/>
              </a:spcBef>
              <a:spcAft>
                <a:spcPts val="601"/>
              </a:spcAft>
            </a:pPr>
            <a:endParaRPr b="0" lang="sv-SE" sz="1800" spc="-1" strike="noStrike">
              <a:latin typeface="Arial"/>
            </a:endParaRPr>
          </a:p>
          <a:p>
            <a:pPr>
              <a:lnSpc>
                <a:spcPct val="100000"/>
              </a:lnSpc>
              <a:spcBef>
                <a:spcPts val="360"/>
              </a:spcBef>
              <a:spcAft>
                <a:spcPts val="601"/>
              </a:spcAft>
            </a:pPr>
            <a:endParaRPr b="0" lang="sv-SE" sz="1800" spc="-1" strike="noStrike">
              <a:latin typeface="Arial"/>
            </a:endParaRPr>
          </a:p>
          <a:p>
            <a:pPr>
              <a:lnSpc>
                <a:spcPct val="100000"/>
              </a:lnSpc>
              <a:spcBef>
                <a:spcPts val="360"/>
              </a:spcBef>
              <a:spcAft>
                <a:spcPts val="601"/>
              </a:spcAft>
            </a:pPr>
            <a:endParaRPr b="0" lang="sv-SE" sz="1800" spc="-1" strike="noStrike">
              <a:latin typeface="Arial"/>
            </a:endParaRPr>
          </a:p>
          <a:p>
            <a:pPr>
              <a:lnSpc>
                <a:spcPct val="100000"/>
              </a:lnSpc>
              <a:spcBef>
                <a:spcPts val="360"/>
              </a:spcBef>
              <a:spcAft>
                <a:spcPts val="601"/>
              </a:spcAft>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r>
              <a:rPr b="0" lang="sv-SE" sz="1400" spc="-1" strike="noStrike">
                <a:solidFill>
                  <a:srgbClr val="3d3d3d"/>
                </a:solidFill>
                <a:latin typeface="Gill Sans MT"/>
                <a:ea typeface="Microsoft YaHei"/>
              </a:rPr>
              <a:t>Källa: enkätundersökning, visma.se/detdigitalasamhallet </a:t>
            </a:r>
            <a:endParaRPr b="0" lang="sv-SE" sz="1400" spc="-1" strike="noStrike">
              <a:latin typeface="Arial"/>
            </a:endParaRPr>
          </a:p>
        </p:txBody>
      </p:sp>
      <p:pic>
        <p:nvPicPr>
          <p:cNvPr id="146" name="" descr=""/>
          <p:cNvPicPr/>
          <p:nvPr/>
        </p:nvPicPr>
        <p:blipFill>
          <a:blip r:embed="rId1"/>
          <a:stretch/>
        </p:blipFill>
        <p:spPr>
          <a:xfrm>
            <a:off x="1728000" y="2048400"/>
            <a:ext cx="6201720" cy="4223880"/>
          </a:xfrm>
          <a:prstGeom prst="rect">
            <a:avLst/>
          </a:prstGeom>
          <a:ln>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CustomShape 1"/>
          <p:cNvSpPr/>
          <p:nvPr/>
        </p:nvSpPr>
        <p:spPr>
          <a:xfrm>
            <a:off x="581040" y="702000"/>
            <a:ext cx="11029320" cy="101232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sv-SE" sz="2800" spc="-1" strike="noStrike">
                <a:solidFill>
                  <a:srgbClr val="ffffff"/>
                </a:solidFill>
                <a:latin typeface="Gill Sans MT"/>
                <a:ea typeface="DejaVu Sans"/>
              </a:rPr>
              <a:t>Hur digitalt mogna är svenska småföretag?</a:t>
            </a:r>
            <a:endParaRPr b="0" lang="sv-SE" sz="2800" spc="-1" strike="noStrike">
              <a:latin typeface="Arial"/>
            </a:endParaRPr>
          </a:p>
        </p:txBody>
      </p:sp>
      <p:sp>
        <p:nvSpPr>
          <p:cNvPr id="148" name="CustomShape 2"/>
          <p:cNvSpPr/>
          <p:nvPr/>
        </p:nvSpPr>
        <p:spPr>
          <a:xfrm>
            <a:off x="720000" y="1715400"/>
            <a:ext cx="11029320" cy="4366080"/>
          </a:xfrm>
          <a:prstGeom prst="rect">
            <a:avLst/>
          </a:prstGeom>
          <a:noFill/>
          <a:ln>
            <a:noFill/>
          </a:ln>
        </p:spPr>
        <p:style>
          <a:lnRef idx="0"/>
          <a:fillRef idx="0"/>
          <a:effectRef idx="0"/>
          <a:fontRef idx="minor"/>
        </p:style>
        <p:txBody>
          <a:bodyPr lIns="90000" rIns="90000" tIns="45000" bIns="45000">
            <a:noAutofit/>
          </a:bodyPr>
          <a:p>
            <a:pPr>
              <a:lnSpc>
                <a:spcPct val="100000"/>
              </a:lnSpc>
              <a:spcBef>
                <a:spcPts val="360"/>
              </a:spcBef>
              <a:spcAft>
                <a:spcPts val="601"/>
              </a:spcAft>
            </a:pPr>
            <a:endParaRPr b="0" lang="sv-SE" sz="1800" spc="-1" strike="noStrike">
              <a:latin typeface="Arial"/>
            </a:endParaRPr>
          </a:p>
          <a:p>
            <a:pPr marL="306000" indent="-304560">
              <a:lnSpc>
                <a:spcPct val="100000"/>
              </a:lnSpc>
              <a:spcBef>
                <a:spcPts val="360"/>
              </a:spcBef>
              <a:spcAft>
                <a:spcPts val="601"/>
              </a:spcAft>
              <a:buClr>
                <a:srgbClr val="ed8428"/>
              </a:buClr>
              <a:buSzPct val="92000"/>
              <a:buFont typeface="Wingdings 2" charset="2"/>
              <a:buChar char=""/>
            </a:pPr>
            <a:r>
              <a:rPr b="0" lang="sv-SE" sz="2200" spc="-1" strike="noStrike">
                <a:solidFill>
                  <a:srgbClr val="3d3d3d"/>
                </a:solidFill>
                <a:latin typeface="Gill Sans MT"/>
                <a:ea typeface="DejaVu Sans"/>
              </a:rPr>
              <a:t>Tidigare forskning visar att organisationsförändringar och kompetensutveckling är nödvändiga för att ny teknik ska vara produktivitetshöjande*. Därför är det relevant att mäta hur långt företagen har kommit i sin digitala transformation (digital mognad)</a:t>
            </a:r>
            <a:endParaRPr b="0" lang="sv-SE" sz="2200" spc="-1" strike="noStrike">
              <a:latin typeface="Arial"/>
            </a:endParaRPr>
          </a:p>
          <a:p>
            <a:pPr>
              <a:lnSpc>
                <a:spcPct val="100000"/>
              </a:lnSpc>
              <a:spcBef>
                <a:spcPts val="360"/>
              </a:spcBef>
              <a:spcAft>
                <a:spcPts val="601"/>
              </a:spcAft>
            </a:pPr>
            <a:endParaRPr b="0" lang="sv-SE" sz="2200" spc="-1" strike="noStrike">
              <a:latin typeface="Arial"/>
            </a:endParaRPr>
          </a:p>
          <a:p>
            <a:pPr>
              <a:lnSpc>
                <a:spcPct val="100000"/>
              </a:lnSpc>
              <a:spcBef>
                <a:spcPts val="360"/>
              </a:spcBef>
              <a:spcAft>
                <a:spcPts val="601"/>
              </a:spcAft>
            </a:pPr>
            <a:endParaRPr b="0" lang="sv-SE" sz="2200" spc="-1" strike="noStrike">
              <a:latin typeface="Arial"/>
            </a:endParaRPr>
          </a:p>
          <a:p>
            <a:pPr>
              <a:lnSpc>
                <a:spcPct val="100000"/>
              </a:lnSpc>
              <a:spcBef>
                <a:spcPts val="360"/>
              </a:spcBef>
              <a:spcAft>
                <a:spcPts val="601"/>
              </a:spcAft>
            </a:pPr>
            <a:endParaRPr b="0" lang="sv-SE" sz="2200" spc="-1" strike="noStrike">
              <a:latin typeface="Arial"/>
            </a:endParaRPr>
          </a:p>
          <a:p>
            <a:pPr>
              <a:lnSpc>
                <a:spcPct val="100000"/>
              </a:lnSpc>
            </a:pPr>
            <a:endParaRPr b="0" lang="sv-SE" sz="2200" spc="-1" strike="noStrike">
              <a:latin typeface="Arial"/>
            </a:endParaRPr>
          </a:p>
          <a:p>
            <a:pPr>
              <a:lnSpc>
                <a:spcPct val="100000"/>
              </a:lnSpc>
            </a:pPr>
            <a:endParaRPr b="0" lang="sv-SE" sz="2200" spc="-1" strike="noStrike">
              <a:latin typeface="Arial"/>
            </a:endParaRPr>
          </a:p>
          <a:p>
            <a:pPr>
              <a:lnSpc>
                <a:spcPct val="100000"/>
              </a:lnSpc>
            </a:pPr>
            <a:endParaRPr b="0" lang="sv-SE" sz="2200" spc="-1" strike="noStrike">
              <a:latin typeface="Arial"/>
            </a:endParaRPr>
          </a:p>
          <a:p>
            <a:pPr>
              <a:lnSpc>
                <a:spcPct val="100000"/>
              </a:lnSpc>
            </a:pPr>
            <a:endParaRPr b="0" lang="sv-SE" sz="2200" spc="-1" strike="noStrike">
              <a:latin typeface="Arial"/>
            </a:endParaRPr>
          </a:p>
          <a:p>
            <a:pPr>
              <a:lnSpc>
                <a:spcPct val="100000"/>
              </a:lnSpc>
            </a:pPr>
            <a:r>
              <a:rPr b="0" lang="sv-SE" sz="1400" spc="-1" strike="noStrike">
                <a:solidFill>
                  <a:srgbClr val="3d3d3d"/>
                </a:solidFill>
                <a:latin typeface="Gill Sans MT"/>
                <a:ea typeface="Microsoft YaHei"/>
              </a:rPr>
              <a:t>Källa: Digital mognad i svenskt näringsliv, 2017, Tillväxtanalys </a:t>
            </a:r>
            <a:endParaRPr b="0" lang="sv-SE" sz="1400" spc="-1" strike="noStrike">
              <a:latin typeface="Arial"/>
            </a:endParaRPr>
          </a:p>
          <a:p>
            <a:pPr>
              <a:lnSpc>
                <a:spcPct val="100000"/>
              </a:lnSpc>
            </a:pPr>
            <a:r>
              <a:rPr b="0" lang="sv-SE" sz="1400" spc="-1" strike="noStrike">
                <a:solidFill>
                  <a:srgbClr val="3d3d3d"/>
                </a:solidFill>
                <a:latin typeface="Gill Sans MT"/>
                <a:ea typeface="Microsoft YaHei"/>
              </a:rPr>
              <a:t>(digital mognad har två delar: investeringar i möjliggörande teknik som förändrar sättet att bedriva affärer samt styrning och ledarskap som behövs för att skapa affärsnytta för företag)</a:t>
            </a:r>
            <a:endParaRPr b="0" lang="sv-SE" sz="1400" spc="-1" strike="noStrike">
              <a:latin typeface="Arial"/>
            </a:endParaRPr>
          </a:p>
          <a:p>
            <a:pPr>
              <a:lnSpc>
                <a:spcPct val="100000"/>
              </a:lnSpc>
            </a:pPr>
            <a:r>
              <a:rPr b="0" lang="sv-SE" sz="1400" spc="-1" strike="noStrike">
                <a:solidFill>
                  <a:srgbClr val="3d3d3d"/>
                </a:solidFill>
                <a:latin typeface="Gill Sans MT"/>
                <a:ea typeface="Microsoft YaHei"/>
              </a:rPr>
              <a:t>(kommentar: små företag=minst 10 anställda)</a:t>
            </a:r>
            <a:endParaRPr b="0" lang="sv-SE" sz="1400" spc="-1" strike="noStrike">
              <a:latin typeface="Arial"/>
            </a:endParaRPr>
          </a:p>
        </p:txBody>
      </p:sp>
      <p:pic>
        <p:nvPicPr>
          <p:cNvPr id="149" name="" descr=""/>
          <p:cNvPicPr/>
          <p:nvPr/>
        </p:nvPicPr>
        <p:blipFill>
          <a:blip r:embed="rId1"/>
          <a:stretch/>
        </p:blipFill>
        <p:spPr>
          <a:xfrm>
            <a:off x="1356840" y="3517200"/>
            <a:ext cx="8866080" cy="2385720"/>
          </a:xfrm>
          <a:prstGeom prst="rect">
            <a:avLst/>
          </a:prstGeom>
          <a:ln>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CustomShape 1"/>
          <p:cNvSpPr/>
          <p:nvPr/>
        </p:nvSpPr>
        <p:spPr>
          <a:xfrm>
            <a:off x="581040" y="702000"/>
            <a:ext cx="11029320" cy="101232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sv-SE" sz="2800" spc="-1" strike="noStrike">
                <a:solidFill>
                  <a:srgbClr val="ffffff"/>
                </a:solidFill>
                <a:latin typeface="Gill Sans MT"/>
                <a:ea typeface="DejaVu Sans"/>
              </a:rPr>
              <a:t>Hur digitalt redo är svenska företag?</a:t>
            </a:r>
            <a:endParaRPr b="0" lang="sv-SE" sz="2800" spc="-1" strike="noStrike">
              <a:latin typeface="Arial"/>
            </a:endParaRPr>
          </a:p>
        </p:txBody>
      </p:sp>
      <p:sp>
        <p:nvSpPr>
          <p:cNvPr id="151" name="CustomShape 2"/>
          <p:cNvSpPr/>
          <p:nvPr/>
        </p:nvSpPr>
        <p:spPr>
          <a:xfrm>
            <a:off x="864000" y="1715400"/>
            <a:ext cx="10885320" cy="3684600"/>
          </a:xfrm>
          <a:prstGeom prst="rect">
            <a:avLst/>
          </a:prstGeom>
          <a:noFill/>
          <a:ln>
            <a:noFill/>
          </a:ln>
        </p:spPr>
        <p:style>
          <a:lnRef idx="0"/>
          <a:fillRef idx="0"/>
          <a:effectRef idx="0"/>
          <a:fontRef idx="minor"/>
        </p:style>
        <p:txBody>
          <a:bodyPr lIns="90000" rIns="90000" tIns="45000" bIns="45000">
            <a:noAutofit/>
          </a:bodyPr>
          <a:p>
            <a:pPr>
              <a:lnSpc>
                <a:spcPct val="100000"/>
              </a:lnSpc>
              <a:spcBef>
                <a:spcPts val="360"/>
              </a:spcBef>
              <a:spcAft>
                <a:spcPts val="601"/>
              </a:spcAft>
            </a:pPr>
            <a:endParaRPr b="0" lang="sv-SE" sz="1800" spc="-1" strike="noStrike">
              <a:latin typeface="Arial"/>
            </a:endParaRPr>
          </a:p>
          <a:p>
            <a:pPr>
              <a:lnSpc>
                <a:spcPct val="100000"/>
              </a:lnSpc>
              <a:spcBef>
                <a:spcPts val="360"/>
              </a:spcBef>
              <a:spcAft>
                <a:spcPts val="601"/>
              </a:spcAft>
            </a:pPr>
            <a:endParaRPr b="0" lang="sv-SE" sz="1800" spc="-1" strike="noStrike">
              <a:latin typeface="Arial"/>
            </a:endParaRPr>
          </a:p>
          <a:p>
            <a:pPr>
              <a:lnSpc>
                <a:spcPct val="100000"/>
              </a:lnSpc>
              <a:spcBef>
                <a:spcPts val="360"/>
              </a:spcBef>
              <a:spcAft>
                <a:spcPts val="601"/>
              </a:spcAft>
            </a:pPr>
            <a:endParaRPr b="0" lang="sv-SE" sz="1800" spc="-1" strike="noStrike">
              <a:latin typeface="Arial"/>
            </a:endParaRPr>
          </a:p>
          <a:p>
            <a:pPr>
              <a:lnSpc>
                <a:spcPct val="100000"/>
              </a:lnSpc>
              <a:spcBef>
                <a:spcPts val="360"/>
              </a:spcBef>
              <a:spcAft>
                <a:spcPts val="601"/>
              </a:spcAft>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r>
              <a:rPr b="0" lang="sv-SE" sz="1400" spc="-1" strike="noStrike">
                <a:solidFill>
                  <a:srgbClr val="3d3d3d"/>
                </a:solidFill>
                <a:latin typeface="Gill Sans MT"/>
                <a:ea typeface="Microsoft YaHei"/>
              </a:rPr>
              <a:t>Källa: Telias digitala index – från digitalt utanförskap till digitalt redo, 2019, Telia</a:t>
            </a:r>
            <a:endParaRPr b="0" lang="sv-SE" sz="1400" spc="-1" strike="noStrike">
              <a:latin typeface="Arial"/>
            </a:endParaRPr>
          </a:p>
        </p:txBody>
      </p:sp>
      <p:pic>
        <p:nvPicPr>
          <p:cNvPr id="152" name="" descr=""/>
          <p:cNvPicPr/>
          <p:nvPr/>
        </p:nvPicPr>
        <p:blipFill>
          <a:blip r:embed="rId1"/>
          <a:stretch/>
        </p:blipFill>
        <p:spPr>
          <a:xfrm>
            <a:off x="576000" y="2385360"/>
            <a:ext cx="3622320" cy="3383280"/>
          </a:xfrm>
          <a:prstGeom prst="rect">
            <a:avLst/>
          </a:prstGeom>
          <a:ln>
            <a:noFill/>
          </a:ln>
        </p:spPr>
      </p:pic>
      <p:pic>
        <p:nvPicPr>
          <p:cNvPr id="153" name="" descr=""/>
          <p:cNvPicPr/>
          <p:nvPr/>
        </p:nvPicPr>
        <p:blipFill>
          <a:blip r:embed="rId2"/>
          <a:stretch/>
        </p:blipFill>
        <p:spPr>
          <a:xfrm>
            <a:off x="2088000" y="5768640"/>
            <a:ext cx="7991280" cy="350640"/>
          </a:xfrm>
          <a:prstGeom prst="rect">
            <a:avLst/>
          </a:prstGeom>
          <a:ln>
            <a:noFill/>
          </a:ln>
        </p:spPr>
      </p:pic>
      <p:pic>
        <p:nvPicPr>
          <p:cNvPr id="154" name="" descr=""/>
          <p:cNvPicPr/>
          <p:nvPr/>
        </p:nvPicPr>
        <p:blipFill>
          <a:blip r:embed="rId3"/>
          <a:stretch/>
        </p:blipFill>
        <p:spPr>
          <a:xfrm>
            <a:off x="8274960" y="2110680"/>
            <a:ext cx="3316320" cy="3360600"/>
          </a:xfrm>
          <a:prstGeom prst="rect">
            <a:avLst/>
          </a:prstGeom>
          <a:ln>
            <a:noFill/>
          </a:ln>
        </p:spPr>
      </p:pic>
      <p:pic>
        <p:nvPicPr>
          <p:cNvPr id="155" name="" descr=""/>
          <p:cNvPicPr/>
          <p:nvPr/>
        </p:nvPicPr>
        <p:blipFill>
          <a:blip r:embed="rId4"/>
          <a:stretch/>
        </p:blipFill>
        <p:spPr>
          <a:xfrm>
            <a:off x="4392000" y="3096000"/>
            <a:ext cx="3403080" cy="2464200"/>
          </a:xfrm>
          <a:prstGeom prst="rect">
            <a:avLst/>
          </a:prstGeom>
          <a:ln>
            <a:noFill/>
          </a:ln>
        </p:spPr>
      </p:pic>
      <p:pic>
        <p:nvPicPr>
          <p:cNvPr id="156" name="" descr=""/>
          <p:cNvPicPr/>
          <p:nvPr/>
        </p:nvPicPr>
        <p:blipFill>
          <a:blip r:embed="rId5"/>
          <a:stretch/>
        </p:blipFill>
        <p:spPr>
          <a:xfrm>
            <a:off x="4868640" y="2134800"/>
            <a:ext cx="2330640" cy="961200"/>
          </a:xfrm>
          <a:prstGeom prst="rect">
            <a:avLst/>
          </a:prstGeom>
          <a:ln>
            <a:noFill/>
          </a:ln>
        </p:spPr>
      </p:pic>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CustomShape 1"/>
          <p:cNvSpPr/>
          <p:nvPr/>
        </p:nvSpPr>
        <p:spPr>
          <a:xfrm>
            <a:off x="581040" y="702000"/>
            <a:ext cx="11029320" cy="101232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sv-SE" sz="2800" spc="-1" strike="noStrike">
                <a:solidFill>
                  <a:srgbClr val="ffffff"/>
                </a:solidFill>
                <a:latin typeface="Gill Sans MT"/>
                <a:ea typeface="DejaVu Sans"/>
              </a:rPr>
              <a:t>Hur ligger Sverige till jämfört med övriga EU-länder?</a:t>
            </a:r>
            <a:endParaRPr b="0" lang="sv-SE" sz="2800" spc="-1" strike="noStrike">
              <a:latin typeface="Arial"/>
            </a:endParaRPr>
          </a:p>
          <a:p>
            <a:pPr>
              <a:lnSpc>
                <a:spcPct val="100000"/>
              </a:lnSpc>
            </a:pPr>
            <a:r>
              <a:rPr b="0" lang="sv-SE" sz="2800" spc="-1" strike="noStrike">
                <a:solidFill>
                  <a:srgbClr val="ffffff"/>
                </a:solidFill>
                <a:latin typeface="Gill Sans MT"/>
                <a:ea typeface="DejaVu Sans"/>
              </a:rPr>
              <a:t>-två olika index</a:t>
            </a:r>
            <a:endParaRPr b="0" lang="sv-SE" sz="2800" spc="-1" strike="noStrike">
              <a:latin typeface="Arial"/>
            </a:endParaRPr>
          </a:p>
        </p:txBody>
      </p:sp>
      <p:sp>
        <p:nvSpPr>
          <p:cNvPr id="158" name="CustomShape 2"/>
          <p:cNvSpPr/>
          <p:nvPr/>
        </p:nvSpPr>
        <p:spPr>
          <a:xfrm>
            <a:off x="720000" y="1715400"/>
            <a:ext cx="11029320" cy="4366080"/>
          </a:xfrm>
          <a:prstGeom prst="rect">
            <a:avLst/>
          </a:prstGeom>
          <a:noFill/>
          <a:ln>
            <a:noFill/>
          </a:ln>
        </p:spPr>
        <p:style>
          <a:lnRef idx="0"/>
          <a:fillRef idx="0"/>
          <a:effectRef idx="0"/>
          <a:fontRef idx="minor"/>
        </p:style>
        <p:txBody>
          <a:bodyPr lIns="90000" rIns="90000" tIns="45000" bIns="45000">
            <a:noAutofit/>
          </a:bodyPr>
          <a:p>
            <a:pPr>
              <a:lnSpc>
                <a:spcPct val="100000"/>
              </a:lnSpc>
              <a:spcBef>
                <a:spcPts val="360"/>
              </a:spcBef>
              <a:spcAft>
                <a:spcPts val="601"/>
              </a:spcAft>
            </a:pPr>
            <a:endParaRPr b="0" lang="sv-SE" sz="1800" spc="-1" strike="noStrike">
              <a:latin typeface="Arial"/>
            </a:endParaRPr>
          </a:p>
          <a:p>
            <a:pPr>
              <a:lnSpc>
                <a:spcPct val="100000"/>
              </a:lnSpc>
              <a:spcBef>
                <a:spcPts val="360"/>
              </a:spcBef>
              <a:spcAft>
                <a:spcPts val="601"/>
              </a:spcAft>
            </a:pPr>
            <a:endParaRPr b="0" lang="sv-SE" sz="1800" spc="-1" strike="noStrike">
              <a:latin typeface="Arial"/>
            </a:endParaRPr>
          </a:p>
          <a:p>
            <a:pPr>
              <a:lnSpc>
                <a:spcPct val="100000"/>
              </a:lnSpc>
              <a:spcBef>
                <a:spcPts val="360"/>
              </a:spcBef>
              <a:spcAft>
                <a:spcPts val="601"/>
              </a:spcAft>
            </a:pPr>
            <a:endParaRPr b="0" lang="sv-SE" sz="1800" spc="-1" strike="noStrike">
              <a:latin typeface="Arial"/>
            </a:endParaRPr>
          </a:p>
          <a:p>
            <a:pPr>
              <a:lnSpc>
                <a:spcPct val="100000"/>
              </a:lnSpc>
              <a:spcBef>
                <a:spcPts val="360"/>
              </a:spcBef>
              <a:spcAft>
                <a:spcPts val="601"/>
              </a:spcAft>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a:p>
            <a:pPr>
              <a:lnSpc>
                <a:spcPct val="100000"/>
              </a:lnSpc>
            </a:pPr>
            <a:endParaRPr b="0" lang="sv-SE" sz="1800" spc="-1" strike="noStrike">
              <a:latin typeface="Arial"/>
            </a:endParaRPr>
          </a:p>
        </p:txBody>
      </p:sp>
      <p:pic>
        <p:nvPicPr>
          <p:cNvPr id="159" name="" descr=""/>
          <p:cNvPicPr/>
          <p:nvPr/>
        </p:nvPicPr>
        <p:blipFill>
          <a:blip r:embed="rId1"/>
          <a:stretch/>
        </p:blipFill>
        <p:spPr>
          <a:xfrm>
            <a:off x="2376000" y="4281840"/>
            <a:ext cx="7775280" cy="2269440"/>
          </a:xfrm>
          <a:prstGeom prst="rect">
            <a:avLst/>
          </a:prstGeom>
          <a:ln>
            <a:noFill/>
          </a:ln>
        </p:spPr>
      </p:pic>
      <p:sp>
        <p:nvSpPr>
          <p:cNvPr id="160" name="CustomShape 3"/>
          <p:cNvSpPr/>
          <p:nvPr/>
        </p:nvSpPr>
        <p:spPr>
          <a:xfrm>
            <a:off x="3789360" y="6611760"/>
            <a:ext cx="4489920" cy="25704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100" spc="-1" strike="noStrike">
                <a:solidFill>
                  <a:srgbClr val="3d3d3d"/>
                </a:solidFill>
                <a:latin typeface="Gill Sans MT"/>
                <a:ea typeface="Microsoft YaHei"/>
              </a:rPr>
              <a:t>Källa: Europe's Digital Progress Report, European Commission, 2017</a:t>
            </a:r>
            <a:endParaRPr b="0" lang="sv-SE" sz="1100" spc="-1" strike="noStrike">
              <a:latin typeface="Arial"/>
            </a:endParaRPr>
          </a:p>
        </p:txBody>
      </p:sp>
      <p:pic>
        <p:nvPicPr>
          <p:cNvPr id="161" name="" descr=""/>
          <p:cNvPicPr/>
          <p:nvPr/>
        </p:nvPicPr>
        <p:blipFill>
          <a:blip r:embed="rId2"/>
          <a:stretch/>
        </p:blipFill>
        <p:spPr>
          <a:xfrm>
            <a:off x="2520000" y="1910160"/>
            <a:ext cx="6350040" cy="2193120"/>
          </a:xfrm>
          <a:prstGeom prst="rect">
            <a:avLst/>
          </a:prstGeom>
          <a:ln>
            <a:noFill/>
          </a:ln>
        </p:spPr>
      </p:pic>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CustomShape 1"/>
          <p:cNvSpPr/>
          <p:nvPr/>
        </p:nvSpPr>
        <p:spPr>
          <a:xfrm>
            <a:off x="581040" y="702000"/>
            <a:ext cx="11029320" cy="101232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sv-SE" sz="3200" spc="-1" strike="noStrike">
                <a:solidFill>
                  <a:srgbClr val="ffffff"/>
                </a:solidFill>
                <a:latin typeface="Gill Sans MT"/>
                <a:ea typeface="DejaVu Sans"/>
              </a:rPr>
              <a:t>Några reflektioner?</a:t>
            </a:r>
            <a:endParaRPr b="0" lang="sv-SE" sz="3200" spc="-1" strike="noStrike">
              <a:latin typeface="Arial"/>
            </a:endParaRPr>
          </a:p>
        </p:txBody>
      </p:sp>
      <p:sp>
        <p:nvSpPr>
          <p:cNvPr id="163" name="CustomShape 2"/>
          <p:cNvSpPr/>
          <p:nvPr/>
        </p:nvSpPr>
        <p:spPr>
          <a:xfrm>
            <a:off x="720000" y="1608840"/>
            <a:ext cx="11029320" cy="4366080"/>
          </a:xfrm>
          <a:prstGeom prst="rect">
            <a:avLst/>
          </a:prstGeom>
          <a:noFill/>
          <a:ln>
            <a:noFill/>
          </a:ln>
        </p:spPr>
        <p:style>
          <a:lnRef idx="0"/>
          <a:fillRef idx="0"/>
          <a:effectRef idx="0"/>
          <a:fontRef idx="minor"/>
        </p:style>
        <p:txBody>
          <a:bodyPr lIns="90000" rIns="90000" tIns="45000" bIns="45000">
            <a:noAutofit/>
          </a:bodyPr>
          <a:p>
            <a:pPr>
              <a:lnSpc>
                <a:spcPct val="100000"/>
              </a:lnSpc>
              <a:spcBef>
                <a:spcPts val="360"/>
              </a:spcBef>
              <a:spcAft>
                <a:spcPts val="601"/>
              </a:spcAft>
            </a:pPr>
            <a:endParaRPr b="0" lang="sv-SE" sz="1800" spc="-1" strike="noStrike">
              <a:latin typeface="Arial"/>
            </a:endParaRPr>
          </a:p>
          <a:p>
            <a:pPr>
              <a:lnSpc>
                <a:spcPct val="100000"/>
              </a:lnSpc>
              <a:spcBef>
                <a:spcPts val="360"/>
              </a:spcBef>
              <a:spcAft>
                <a:spcPts val="601"/>
              </a:spcAft>
            </a:pPr>
            <a:endParaRPr b="0" lang="sv-SE" sz="1800" spc="-1" strike="noStrike">
              <a:latin typeface="Arial"/>
            </a:endParaRPr>
          </a:p>
          <a:p>
            <a:pPr marL="306000" indent="-304560">
              <a:lnSpc>
                <a:spcPct val="100000"/>
              </a:lnSpc>
              <a:spcBef>
                <a:spcPts val="360"/>
              </a:spcBef>
              <a:spcAft>
                <a:spcPts val="601"/>
              </a:spcAft>
              <a:buClr>
                <a:srgbClr val="ed8428"/>
              </a:buClr>
              <a:buSzPct val="92000"/>
              <a:buFont typeface="Wingdings 2" charset="2"/>
              <a:buChar char=""/>
            </a:pPr>
            <a:r>
              <a:rPr b="0" lang="sv-SE" sz="2200" spc="-1" strike="noStrike">
                <a:solidFill>
                  <a:srgbClr val="3d3d3d"/>
                </a:solidFill>
                <a:latin typeface="Gill Sans MT"/>
                <a:ea typeface="Microsoft YaHei"/>
              </a:rPr>
              <a:t>Tycker ni att bilden av svenska företag stämmer?</a:t>
            </a:r>
            <a:endParaRPr b="0" lang="sv-SE" sz="2200" spc="-1" strike="noStrike">
              <a:latin typeface="Arial"/>
            </a:endParaRPr>
          </a:p>
          <a:p>
            <a:pPr marL="306000" indent="-304560">
              <a:lnSpc>
                <a:spcPct val="100000"/>
              </a:lnSpc>
              <a:spcBef>
                <a:spcPts val="360"/>
              </a:spcBef>
              <a:spcAft>
                <a:spcPts val="601"/>
              </a:spcAft>
              <a:buClr>
                <a:srgbClr val="ed8428"/>
              </a:buClr>
              <a:buSzPct val="92000"/>
              <a:buFont typeface="Wingdings 2" charset="2"/>
              <a:buChar char=""/>
            </a:pPr>
            <a:r>
              <a:rPr b="0" lang="sv-SE" sz="2200" spc="-1" strike="noStrike">
                <a:solidFill>
                  <a:srgbClr val="3d3d3d"/>
                </a:solidFill>
                <a:latin typeface="Gill Sans MT"/>
                <a:ea typeface="Microsoft YaHei"/>
              </a:rPr>
              <a:t>Vad beror det på att svenska småföretag är mindre digitala?</a:t>
            </a:r>
            <a:endParaRPr b="0" lang="sv-SE" sz="2200" spc="-1" strike="noStrike">
              <a:latin typeface="Arial"/>
            </a:endParaRPr>
          </a:p>
          <a:p>
            <a:pPr marL="306000" indent="-304560">
              <a:lnSpc>
                <a:spcPct val="100000"/>
              </a:lnSpc>
              <a:spcBef>
                <a:spcPts val="360"/>
              </a:spcBef>
              <a:spcAft>
                <a:spcPts val="601"/>
              </a:spcAft>
              <a:buClr>
                <a:srgbClr val="ed8428"/>
              </a:buClr>
              <a:buSzPct val="92000"/>
              <a:buFont typeface="Wingdings 2" charset="2"/>
              <a:buChar char=""/>
            </a:pPr>
            <a:r>
              <a:rPr b="0" lang="sv-SE" sz="2200" spc="-1" strike="noStrike">
                <a:solidFill>
                  <a:srgbClr val="3d3d3d"/>
                </a:solidFill>
                <a:latin typeface="Gill Sans MT"/>
                <a:ea typeface="Microsoft YaHei"/>
              </a:rPr>
              <a:t>Hur kan man förändra detta?</a:t>
            </a:r>
            <a:endParaRPr b="0" lang="sv-SE" sz="2200" spc="-1" strike="noStrike">
              <a:latin typeface="Arial"/>
            </a:endParaRPr>
          </a:p>
          <a:p>
            <a:pPr>
              <a:lnSpc>
                <a:spcPct val="100000"/>
              </a:lnSpc>
              <a:spcBef>
                <a:spcPts val="360"/>
              </a:spcBef>
              <a:spcAft>
                <a:spcPts val="601"/>
              </a:spcAft>
            </a:pPr>
            <a:endParaRPr b="0" lang="sv-SE" sz="2200" spc="-1" strike="noStrike">
              <a:latin typeface="Arial"/>
            </a:endParaRPr>
          </a:p>
          <a:p>
            <a:pPr>
              <a:lnSpc>
                <a:spcPct val="100000"/>
              </a:lnSpc>
              <a:spcBef>
                <a:spcPts val="360"/>
              </a:spcBef>
              <a:spcAft>
                <a:spcPts val="601"/>
              </a:spcAft>
            </a:pPr>
            <a:endParaRPr b="0" lang="sv-SE" sz="2200" spc="-1" strike="noStrike">
              <a:latin typeface="Arial"/>
            </a:endParaRPr>
          </a:p>
          <a:p>
            <a:pPr>
              <a:lnSpc>
                <a:spcPct val="100000"/>
              </a:lnSpc>
              <a:spcBef>
                <a:spcPts val="360"/>
              </a:spcBef>
              <a:spcAft>
                <a:spcPts val="601"/>
              </a:spcAft>
            </a:pPr>
            <a:endParaRPr b="0" lang="sv-SE" sz="2200" spc="-1" strike="noStrike">
              <a:latin typeface="Arial"/>
            </a:endParaRPr>
          </a:p>
          <a:p>
            <a:pPr>
              <a:lnSpc>
                <a:spcPct val="100000"/>
              </a:lnSpc>
              <a:spcBef>
                <a:spcPts val="317"/>
              </a:spcBef>
              <a:spcAft>
                <a:spcPts val="601"/>
              </a:spcAft>
            </a:pPr>
            <a:endParaRPr b="0" lang="sv-SE" sz="2200" spc="-1" strike="noStrike">
              <a:latin typeface="Arial"/>
            </a:endParaRPr>
          </a:p>
          <a:p>
            <a:pPr>
              <a:lnSpc>
                <a:spcPct val="100000"/>
              </a:lnSpc>
            </a:pPr>
            <a:endParaRPr b="0" lang="sv-SE" sz="2200" spc="-1" strike="noStrike">
              <a:latin typeface="Arial"/>
            </a:endParaRPr>
          </a:p>
          <a:p>
            <a:pPr>
              <a:lnSpc>
                <a:spcPct val="100000"/>
              </a:lnSpc>
            </a:pPr>
            <a:endParaRPr b="0" lang="sv-SE" sz="2200" spc="-1" strike="noStrike">
              <a:latin typeface="Arial"/>
            </a:endParaRPr>
          </a:p>
          <a:p>
            <a:pPr>
              <a:lnSpc>
                <a:spcPct val="100000"/>
              </a:lnSpc>
            </a:pPr>
            <a:endParaRPr b="0" lang="sv-SE" sz="2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434</TotalTime>
  <Application>LibreOffice/6.2.6.2$Windows_x86 LibreOffice_project/684e730861356e74889dfe6dbddd3562aae2e6ad</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sv-SE</dc:language>
  <cp:lastModifiedBy/>
  <dcterms:modified xsi:type="dcterms:W3CDTF">2019-09-12T14:27:31Z</dcterms:modified>
  <cp:revision>26</cp:revision>
  <dc:subject/>
  <dc:title/>
</cp:coreProperties>
</file>